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0"/>
  </p:notesMasterIdLst>
  <p:sldIdLst>
    <p:sldId id="275" r:id="rId2"/>
    <p:sldId id="274" r:id="rId3"/>
    <p:sldId id="277" r:id="rId4"/>
    <p:sldId id="279" r:id="rId5"/>
    <p:sldId id="278" r:id="rId6"/>
    <p:sldId id="276" r:id="rId7"/>
    <p:sldId id="280" r:id="rId8"/>
    <p:sldId id="281" r:id="rId9"/>
    <p:sldId id="283" r:id="rId10"/>
    <p:sldId id="286" r:id="rId11"/>
    <p:sldId id="282" r:id="rId12"/>
    <p:sldId id="284" r:id="rId13"/>
    <p:sldId id="285" r:id="rId14"/>
    <p:sldId id="287" r:id="rId15"/>
    <p:sldId id="288" r:id="rId16"/>
    <p:sldId id="289" r:id="rId17"/>
    <p:sldId id="291" r:id="rId18"/>
    <p:sldId id="290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FADFD-B625-44DC-B7F7-CDBD87FD7BC0}" type="datetimeFigureOut">
              <a:rPr lang="tr-TR" smtClean="0"/>
              <a:pPr/>
              <a:t>20.11.2014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A4421-A504-4E25-A63D-80035160592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758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A4421-A504-4E25-A63D-800351605928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A4421-A504-4E25-A63D-800351605928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A4421-A504-4E25-A63D-800351605928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A4421-A504-4E25-A63D-800351605928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A4421-A504-4E25-A63D-800351605928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A4421-A504-4E25-A63D-800351605928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A4421-A504-4E25-A63D-800351605928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A4421-A504-4E25-A63D-800351605928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A4421-A504-4E25-A63D-800351605928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A4421-A504-4E25-A63D-800351605928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A4421-A504-4E25-A63D-800351605928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A4421-A504-4E25-A63D-800351605928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A4421-A504-4E25-A63D-800351605928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A4421-A504-4E25-A63D-800351605928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A4421-A504-4E25-A63D-800351605928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A4421-A504-4E25-A63D-800351605928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A4421-A504-4E25-A63D-800351605928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A4421-A504-4E25-A63D-800351605928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D78864-009E-465F-A8BA-42BB8031EF88}" type="datetime1">
              <a:rPr lang="tr-TR" smtClean="0"/>
              <a:pPr/>
              <a:t>20.11.2014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0A7B56-67F2-4870-A837-14F5A81B15C9}" type="datetime1">
              <a:rPr lang="tr-TR" smtClean="0"/>
              <a:pPr/>
              <a:t>20.11.2014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B56539-B838-4AF3-B772-448B2D11C125}" type="datetime1">
              <a:rPr lang="tr-TR" smtClean="0"/>
              <a:pPr/>
              <a:t>20.11.2014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D79CF6-4B28-4968-9C65-D23E688EC1A2}" type="datetime1">
              <a:rPr lang="tr-TR" smtClean="0"/>
              <a:pPr/>
              <a:t>20.11.2014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87DB4A-51F6-4B64-B577-FFAACD8DAC80}" type="datetime1">
              <a:rPr lang="tr-TR" smtClean="0"/>
              <a:pPr/>
              <a:t>20.11.2014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1F1C5-E793-4A24-A870-B070829C0559}" type="datetime1">
              <a:rPr lang="tr-TR" smtClean="0"/>
              <a:pPr/>
              <a:t>20.11.2014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709F07-6E08-416C-8F7D-AC538BACB4F9}" type="datetime1">
              <a:rPr lang="tr-TR" smtClean="0"/>
              <a:pPr/>
              <a:t>20.11.2014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A06F9A-BDAD-4624-9F74-2FB161CBD512}" type="datetime1">
              <a:rPr lang="tr-TR" smtClean="0"/>
              <a:pPr/>
              <a:t>20.11.2014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5A95A8-5809-4872-8A5F-F441DF62D918}" type="datetime1">
              <a:rPr lang="tr-TR" smtClean="0"/>
              <a:pPr/>
              <a:t>20.11.2014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3B7FD-DCA8-4EEB-A2DB-F669F085B9BA}" type="datetime1">
              <a:rPr lang="tr-TR" smtClean="0"/>
              <a:pPr/>
              <a:t>20.11.2014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1917AD-8F12-43EB-9BA3-F3391CE9218C}" type="datetime1">
              <a:rPr lang="tr-TR" smtClean="0"/>
              <a:pPr/>
              <a:t>20.11.2014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12F2EFB-4FDD-4F88-8BC0-363281D08949}" type="datetime1">
              <a:rPr lang="tr-TR" smtClean="0"/>
              <a:pPr/>
              <a:t>20.11.2014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2.jpeg"/><Relationship Id="rId5" Type="http://schemas.openxmlformats.org/officeDocument/2006/relationships/image" Target="../media/image4.png"/><Relationship Id="rId10" Type="http://schemas.openxmlformats.org/officeDocument/2006/relationships/image" Target="../media/image11.jpeg"/><Relationship Id="rId4" Type="http://schemas.openxmlformats.org/officeDocument/2006/relationships/image" Target="../media/image3.png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60648"/>
            <a:ext cx="2448272" cy="1360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28" name="Picture 4" descr="alt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5085183"/>
            <a:ext cx="7124211" cy="576000"/>
          </a:xfrm>
          <a:prstGeom prst="rect">
            <a:avLst/>
          </a:prstGeom>
          <a:noFill/>
        </p:spPr>
      </p:pic>
      <p:pic>
        <p:nvPicPr>
          <p:cNvPr id="1030" name="Picture 6" descr="incirli_logo_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5805264"/>
            <a:ext cx="706800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dikmen_logo_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5877272"/>
            <a:ext cx="655713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celikis_lo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5877272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ikdörtgen 1"/>
          <p:cNvSpPr/>
          <p:nvPr/>
        </p:nvSpPr>
        <p:spPr>
          <a:xfrm>
            <a:off x="2195736" y="1903119"/>
            <a:ext cx="5670378" cy="1428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tr-TR" altLang="tr-TR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T.C</a:t>
            </a:r>
          </a:p>
          <a:p>
            <a:pPr algn="ctr">
              <a:lnSpc>
                <a:spcPct val="90000"/>
              </a:lnSpc>
            </a:pPr>
            <a:r>
              <a:rPr lang="tr-TR" altLang="tr-TR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M.E.B</a:t>
            </a:r>
          </a:p>
          <a:p>
            <a:pPr algn="ctr">
              <a:lnSpc>
                <a:spcPct val="90000"/>
              </a:lnSpc>
            </a:pPr>
            <a:r>
              <a:rPr lang="tr-TR" altLang="tr-TR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DİKMEN MESLEKİ VE TEKNİK ANADOLU LİSESİ</a:t>
            </a:r>
          </a:p>
        </p:txBody>
      </p:sp>
      <p:pic>
        <p:nvPicPr>
          <p:cNvPr id="9" name="Picture 4" descr="01 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4991" y="3331139"/>
            <a:ext cx="2260237" cy="16820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" descr="harita-dikmen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5647" y="3366863"/>
            <a:ext cx="2292737" cy="16463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33519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60648"/>
            <a:ext cx="2448272" cy="1360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28" name="Picture 4" descr="alt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5085183"/>
            <a:ext cx="7124211" cy="576000"/>
          </a:xfrm>
          <a:prstGeom prst="rect">
            <a:avLst/>
          </a:prstGeom>
          <a:noFill/>
        </p:spPr>
      </p:pic>
      <p:pic>
        <p:nvPicPr>
          <p:cNvPr id="1030" name="Picture 6" descr="incirli_logo_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5805264"/>
            <a:ext cx="706800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dikmen_logo_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5877272"/>
            <a:ext cx="655713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celikis_lo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5877272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ikdörtgen 1"/>
          <p:cNvSpPr/>
          <p:nvPr/>
        </p:nvSpPr>
        <p:spPr>
          <a:xfrm>
            <a:off x="2411760" y="1988840"/>
            <a:ext cx="54697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tr-TR" b="1" dirty="0"/>
              <a:t>İKİLİ MESLEKİ EĞİTİM </a:t>
            </a:r>
            <a:r>
              <a:rPr lang="tr-TR" altLang="tr-TR" b="1" dirty="0" smtClean="0"/>
              <a:t>MERKEZİ </a:t>
            </a:r>
            <a:r>
              <a:rPr lang="tr-TR" b="1" dirty="0"/>
              <a:t>BÜNYESİNDE </a:t>
            </a:r>
            <a:endParaRPr lang="tr-TR" b="1" dirty="0" smtClean="0"/>
          </a:p>
          <a:p>
            <a:r>
              <a:rPr lang="tr-TR" b="1" dirty="0" smtClean="0"/>
              <a:t> </a:t>
            </a:r>
            <a:r>
              <a:rPr lang="tr-TR" b="1" dirty="0"/>
              <a:t>BULUNAN ALANLARIMIZ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2167439" y="2939636"/>
            <a:ext cx="5958408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r-TR" altLang="tr-TR" sz="2800" dirty="0"/>
              <a:t>Elektrik-Elektronik Teknolojisi Alanı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r-TR" altLang="tr-TR" sz="2800" dirty="0"/>
              <a:t>Motorlu Araçlar Teknolojisi Alanı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r-TR" altLang="tr-TR" sz="2800" dirty="0"/>
              <a:t>Makine Teknolojisi Alanı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r-TR" altLang="tr-TR" sz="2800" dirty="0"/>
              <a:t>Bilişim Teknolojileri Alanı</a:t>
            </a:r>
          </a:p>
        </p:txBody>
      </p:sp>
    </p:spTree>
    <p:extLst>
      <p:ext uri="{BB962C8B-B14F-4D97-AF65-F5344CB8AC3E}">
        <p14:creationId xmlns:p14="http://schemas.microsoft.com/office/powerpoint/2010/main" val="11436585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60648"/>
            <a:ext cx="2448272" cy="1360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28" name="Picture 4" descr="alt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5085183"/>
            <a:ext cx="7124211" cy="576000"/>
          </a:xfrm>
          <a:prstGeom prst="rect">
            <a:avLst/>
          </a:prstGeom>
          <a:noFill/>
        </p:spPr>
      </p:pic>
      <p:pic>
        <p:nvPicPr>
          <p:cNvPr id="1030" name="Picture 6" descr="incirli_logo_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5805264"/>
            <a:ext cx="706800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dikmen_logo_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5877272"/>
            <a:ext cx="655713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celikis_lo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5877272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ikdörtgen 1"/>
          <p:cNvSpPr/>
          <p:nvPr/>
        </p:nvSpPr>
        <p:spPr>
          <a:xfrm>
            <a:off x="2764523" y="2132856"/>
            <a:ext cx="37763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tr-TR" b="1" dirty="0"/>
              <a:t>MESLEKİ AÇIK ÖĞRETİM LİSESİ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2286000" y="2718036"/>
            <a:ext cx="58143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tr-TR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Endüstriyel alanlarda en az ilköğretim okulu mezunu gençlere meslek kazandırmak, mesleklerinde gelişmek İsteyenlerin meslekî bilgi ve becerilerini yeni teknolojilere paralel olarak geliştirmek gayesi ile kurulmuş yaygın endüstriyel teknik eğitim kurumlarıdır.</a:t>
            </a:r>
          </a:p>
        </p:txBody>
      </p:sp>
    </p:spTree>
    <p:extLst>
      <p:ext uri="{BB962C8B-B14F-4D97-AF65-F5344CB8AC3E}">
        <p14:creationId xmlns:p14="http://schemas.microsoft.com/office/powerpoint/2010/main" val="10985190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60648"/>
            <a:ext cx="2448272" cy="1360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28" name="Picture 4" descr="alt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5085183"/>
            <a:ext cx="7124211" cy="576000"/>
          </a:xfrm>
          <a:prstGeom prst="rect">
            <a:avLst/>
          </a:prstGeom>
          <a:noFill/>
        </p:spPr>
      </p:pic>
      <p:pic>
        <p:nvPicPr>
          <p:cNvPr id="1030" name="Picture 6" descr="incirli_logo_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5805264"/>
            <a:ext cx="706800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dikmen_logo_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5877272"/>
            <a:ext cx="655713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celikis_lo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5877272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ikdörtgen 1"/>
          <p:cNvSpPr/>
          <p:nvPr/>
        </p:nvSpPr>
        <p:spPr>
          <a:xfrm>
            <a:off x="3140007" y="1988840"/>
            <a:ext cx="31520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altLang="tr-TR" sz="3200" b="1" dirty="0"/>
              <a:t>PROJELERİMİZ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355" y="2708920"/>
            <a:ext cx="1885290" cy="21620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997622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60648"/>
            <a:ext cx="2448272" cy="1360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28" name="Picture 4" descr="alt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5085183"/>
            <a:ext cx="7124211" cy="576000"/>
          </a:xfrm>
          <a:prstGeom prst="rect">
            <a:avLst/>
          </a:prstGeom>
          <a:noFill/>
        </p:spPr>
      </p:pic>
      <p:pic>
        <p:nvPicPr>
          <p:cNvPr id="1030" name="Picture 6" descr="incirli_logo_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5805264"/>
            <a:ext cx="706800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dikmen_logo_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5877272"/>
            <a:ext cx="655713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celikis_lo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5877272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ikdörtgen 1"/>
          <p:cNvSpPr/>
          <p:nvPr/>
        </p:nvSpPr>
        <p:spPr>
          <a:xfrm>
            <a:off x="1805969" y="1625864"/>
            <a:ext cx="6655800" cy="358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lnSpc>
                <a:spcPct val="90000"/>
              </a:lnSpc>
              <a:buFont typeface="+mj-lt"/>
              <a:buAutoNum type="arabicPeriod"/>
              <a:defRPr/>
            </a:pPr>
            <a:r>
              <a:rPr lang="tr-TR" sz="1400" dirty="0" smtClean="0"/>
              <a:t>Avrupa </a:t>
            </a:r>
            <a:r>
              <a:rPr lang="tr-TR" sz="1400" dirty="0"/>
              <a:t>Birliği Leonardo Da Vinci Hareketlilik A- Tipi “Eğiticilerimiz Yeni </a:t>
            </a:r>
            <a:r>
              <a:rPr lang="tr-TR" sz="1400" dirty="0" smtClean="0"/>
              <a:t>Ufuklara </a:t>
            </a:r>
            <a:r>
              <a:rPr lang="tr-TR" sz="1400" dirty="0"/>
              <a:t>Projesi”- </a:t>
            </a:r>
            <a:r>
              <a:rPr lang="tr-TR" sz="1400" dirty="0" smtClean="0"/>
              <a:t>2004</a:t>
            </a:r>
          </a:p>
          <a:p>
            <a:pPr marL="800100" lvl="1" indent="-342900">
              <a:lnSpc>
                <a:spcPct val="90000"/>
              </a:lnSpc>
              <a:buFont typeface="+mj-lt"/>
              <a:buAutoNum type="arabicPeriod"/>
              <a:defRPr/>
            </a:pPr>
            <a:endParaRPr lang="tr-TR" sz="1400" dirty="0"/>
          </a:p>
          <a:p>
            <a:pPr marL="800100" lvl="1" indent="-342900">
              <a:lnSpc>
                <a:spcPct val="90000"/>
              </a:lnSpc>
              <a:buFont typeface="+mj-lt"/>
              <a:buAutoNum type="arabicPeriod"/>
              <a:defRPr/>
            </a:pPr>
            <a:r>
              <a:rPr lang="tr-TR" sz="1400" dirty="0" smtClean="0"/>
              <a:t> </a:t>
            </a:r>
            <a:r>
              <a:rPr lang="tr-TR" sz="1400" dirty="0"/>
              <a:t>Avrupa Birliği Leonardo Da Vinci Hareketlilik  A- Tipi    “Kablolu </a:t>
            </a:r>
            <a:r>
              <a:rPr lang="tr-TR" sz="1400" dirty="0" smtClean="0"/>
              <a:t>Kablosuz </a:t>
            </a:r>
            <a:r>
              <a:rPr lang="tr-TR" sz="1400" dirty="0"/>
              <a:t>Bilgisayar Ağları Projesi”-</a:t>
            </a:r>
            <a:r>
              <a:rPr lang="tr-TR" sz="1400" dirty="0" smtClean="0"/>
              <a:t>2004</a:t>
            </a:r>
          </a:p>
          <a:p>
            <a:pPr marL="800100" lvl="1" indent="-342900">
              <a:lnSpc>
                <a:spcPct val="90000"/>
              </a:lnSpc>
              <a:buFont typeface="+mj-lt"/>
              <a:buAutoNum type="arabicPeriod"/>
              <a:defRPr/>
            </a:pPr>
            <a:endParaRPr lang="tr-TR" sz="1400" dirty="0"/>
          </a:p>
          <a:p>
            <a:pPr marL="800100" lvl="1" indent="-342900">
              <a:lnSpc>
                <a:spcPct val="90000"/>
              </a:lnSpc>
              <a:buFont typeface="+mj-lt"/>
              <a:buAutoNum type="arabicPeriod"/>
              <a:defRPr/>
            </a:pPr>
            <a:r>
              <a:rPr lang="tr-TR" sz="1400" dirty="0" smtClean="0"/>
              <a:t>Avrupa </a:t>
            </a:r>
            <a:r>
              <a:rPr lang="tr-TR" sz="1400" dirty="0"/>
              <a:t>Birliği Sokrates </a:t>
            </a:r>
            <a:r>
              <a:rPr lang="tr-TR" sz="1400" dirty="0" err="1"/>
              <a:t>Grundtvig-ıı</a:t>
            </a:r>
            <a:r>
              <a:rPr lang="tr-TR" sz="1400" dirty="0"/>
              <a:t> Programı “</a:t>
            </a:r>
            <a:r>
              <a:rPr lang="tr-TR" sz="1400" dirty="0" err="1" smtClean="0"/>
              <a:t>Motivating</a:t>
            </a:r>
            <a:r>
              <a:rPr lang="tr-TR" sz="1400" dirty="0" smtClean="0"/>
              <a:t> </a:t>
            </a:r>
            <a:r>
              <a:rPr lang="tr-TR" sz="1400" dirty="0" err="1" smtClean="0"/>
              <a:t>Disadvantaged</a:t>
            </a:r>
            <a:r>
              <a:rPr lang="tr-TR" sz="1400" dirty="0" smtClean="0"/>
              <a:t> </a:t>
            </a:r>
            <a:r>
              <a:rPr lang="tr-TR" sz="1400" dirty="0" err="1"/>
              <a:t>Adult</a:t>
            </a:r>
            <a:r>
              <a:rPr lang="tr-TR" sz="1400" dirty="0"/>
              <a:t> </a:t>
            </a:r>
            <a:r>
              <a:rPr lang="tr-TR" sz="1400" dirty="0" err="1"/>
              <a:t>Learners</a:t>
            </a:r>
            <a:r>
              <a:rPr lang="tr-TR" sz="1400" dirty="0"/>
              <a:t> Projesi”- </a:t>
            </a:r>
            <a:r>
              <a:rPr lang="tr-TR" sz="1400" dirty="0" smtClean="0"/>
              <a:t>2005-2007</a:t>
            </a:r>
          </a:p>
          <a:p>
            <a:pPr marL="800100" lvl="1" indent="-342900">
              <a:lnSpc>
                <a:spcPct val="90000"/>
              </a:lnSpc>
              <a:buFont typeface="+mj-lt"/>
              <a:buAutoNum type="arabicPeriod"/>
              <a:defRPr/>
            </a:pPr>
            <a:endParaRPr lang="tr-TR" sz="1400" dirty="0" smtClean="0"/>
          </a:p>
          <a:p>
            <a:pPr marL="800100" lvl="1" indent="-342900">
              <a:lnSpc>
                <a:spcPct val="90000"/>
              </a:lnSpc>
              <a:buFont typeface="+mj-lt"/>
              <a:buAutoNum type="arabicPeriod"/>
              <a:defRPr/>
            </a:pPr>
            <a:r>
              <a:rPr lang="tr-TR" sz="1400" dirty="0" smtClean="0"/>
              <a:t>Avrupa </a:t>
            </a:r>
            <a:r>
              <a:rPr lang="tr-TR" sz="1400" dirty="0"/>
              <a:t>Birliği LLP </a:t>
            </a:r>
            <a:r>
              <a:rPr lang="tr-TR" sz="1400" dirty="0" err="1"/>
              <a:t>Multiletiral</a:t>
            </a:r>
            <a:r>
              <a:rPr lang="tr-TR" sz="1400" dirty="0"/>
              <a:t> (</a:t>
            </a:r>
            <a:r>
              <a:rPr lang="tr-TR" sz="1400" dirty="0" err="1"/>
              <a:t>Grundtvig</a:t>
            </a:r>
            <a:r>
              <a:rPr lang="tr-TR" sz="1400" dirty="0"/>
              <a:t>) Programı “</a:t>
            </a:r>
            <a:r>
              <a:rPr lang="tr-TR" sz="1400" dirty="0" err="1"/>
              <a:t>Motivating</a:t>
            </a:r>
            <a:r>
              <a:rPr lang="tr-TR" sz="1400" dirty="0"/>
              <a:t> </a:t>
            </a:r>
            <a:r>
              <a:rPr lang="tr-TR" sz="1400" dirty="0" err="1"/>
              <a:t>Adults</a:t>
            </a:r>
            <a:r>
              <a:rPr lang="tr-TR" sz="1400" dirty="0"/>
              <a:t> </a:t>
            </a:r>
            <a:r>
              <a:rPr lang="tr-TR" sz="1400" dirty="0" err="1" smtClean="0"/>
              <a:t>Tearners&amp;teachers</a:t>
            </a:r>
            <a:r>
              <a:rPr lang="tr-TR" sz="1400" dirty="0"/>
              <a:t>” Projesi -2008-2010 </a:t>
            </a:r>
            <a:endParaRPr lang="tr-TR" sz="1400" dirty="0" smtClean="0"/>
          </a:p>
          <a:p>
            <a:pPr marL="800100" lvl="1" indent="-342900">
              <a:lnSpc>
                <a:spcPct val="90000"/>
              </a:lnSpc>
              <a:buFont typeface="+mj-lt"/>
              <a:buAutoNum type="arabicPeriod"/>
              <a:defRPr/>
            </a:pPr>
            <a:endParaRPr lang="tr-TR" sz="1400" dirty="0" smtClean="0"/>
          </a:p>
          <a:p>
            <a:pPr marL="800100" lvl="1" indent="-342900">
              <a:lnSpc>
                <a:spcPct val="90000"/>
              </a:lnSpc>
              <a:buFont typeface="+mj-lt"/>
              <a:buAutoNum type="arabicPeriod"/>
              <a:defRPr/>
            </a:pPr>
            <a:r>
              <a:rPr lang="tr-TR" sz="1400" dirty="0" smtClean="0"/>
              <a:t>Merkezi </a:t>
            </a:r>
            <a:r>
              <a:rPr lang="tr-TR" sz="1400" dirty="0"/>
              <a:t>İhale Finans Birimi Aktif İstihdam Tedbirleri-</a:t>
            </a:r>
            <a:r>
              <a:rPr lang="tr-TR" sz="1400" dirty="0" err="1"/>
              <a:t>ıı</a:t>
            </a:r>
            <a:r>
              <a:rPr lang="tr-TR" sz="1400" dirty="0"/>
              <a:t> Programı “Yeterliliğe Dayalı İstihdam Projesi” </a:t>
            </a:r>
            <a:r>
              <a:rPr lang="tr-TR" sz="1400" dirty="0" smtClean="0"/>
              <a:t>– 2009</a:t>
            </a:r>
          </a:p>
          <a:p>
            <a:pPr marL="800100" lvl="1" indent="-342900">
              <a:lnSpc>
                <a:spcPct val="90000"/>
              </a:lnSpc>
              <a:buFont typeface="+mj-lt"/>
              <a:buAutoNum type="arabicPeriod"/>
              <a:defRPr/>
            </a:pPr>
            <a:endParaRPr lang="tr-TR" sz="1400" dirty="0"/>
          </a:p>
          <a:p>
            <a:pPr marL="800100" lvl="1" indent="-342900">
              <a:lnSpc>
                <a:spcPct val="90000"/>
              </a:lnSpc>
              <a:buFont typeface="+mj-lt"/>
              <a:buAutoNum type="arabicPeriod"/>
              <a:defRPr/>
            </a:pPr>
            <a:r>
              <a:rPr lang="tr-TR" sz="1400" dirty="0" smtClean="0"/>
              <a:t>Dünya </a:t>
            </a:r>
            <a:r>
              <a:rPr lang="tr-TR" sz="1400" dirty="0"/>
              <a:t>Bankası İkrazı-projeler Koordinasyon Merkezi Başkanlığı Orta Öğretim </a:t>
            </a:r>
            <a:r>
              <a:rPr lang="tr-TR" sz="1400" dirty="0" smtClean="0"/>
              <a:t>Projesi </a:t>
            </a:r>
            <a:r>
              <a:rPr lang="tr-TR" sz="1400" dirty="0"/>
              <a:t>Mesleki Eğitim Girişimleri Programı “Mesleki Yeterliliği Tamamlayıcı </a:t>
            </a:r>
            <a:r>
              <a:rPr lang="tr-TR" sz="1400" dirty="0" smtClean="0"/>
              <a:t>Yabancı </a:t>
            </a:r>
            <a:r>
              <a:rPr lang="tr-TR" sz="1400" dirty="0"/>
              <a:t>Dil Eğitim Projesi” </a:t>
            </a:r>
          </a:p>
        </p:txBody>
      </p:sp>
    </p:spTree>
    <p:extLst>
      <p:ext uri="{BB962C8B-B14F-4D97-AF65-F5344CB8AC3E}">
        <p14:creationId xmlns:p14="http://schemas.microsoft.com/office/powerpoint/2010/main" val="32424828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60648"/>
            <a:ext cx="2448272" cy="1360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28" name="Picture 4" descr="alt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5085183"/>
            <a:ext cx="7124211" cy="576000"/>
          </a:xfrm>
          <a:prstGeom prst="rect">
            <a:avLst/>
          </a:prstGeom>
          <a:noFill/>
        </p:spPr>
      </p:pic>
      <p:pic>
        <p:nvPicPr>
          <p:cNvPr id="1030" name="Picture 6" descr="incirli_logo_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5805264"/>
            <a:ext cx="706800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dikmen_logo_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5877272"/>
            <a:ext cx="655713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celikis_lo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5877272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ikdörtgen 1"/>
          <p:cNvSpPr/>
          <p:nvPr/>
        </p:nvSpPr>
        <p:spPr>
          <a:xfrm>
            <a:off x="1763688" y="2333457"/>
            <a:ext cx="6390456" cy="2225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  <a:defRPr/>
            </a:pPr>
            <a:r>
              <a:rPr lang="tr-TR" sz="1400" dirty="0" smtClean="0"/>
              <a:t>7.	Avrupa </a:t>
            </a:r>
            <a:r>
              <a:rPr lang="tr-TR" sz="1400" dirty="0"/>
              <a:t>Birliği Leonardo Da Vinci Hareketlilik Projesi “PHP Kullanarak </a:t>
            </a:r>
            <a:r>
              <a:rPr lang="tr-TR" sz="1400" dirty="0" smtClean="0"/>
              <a:t>	Profesyonel </a:t>
            </a:r>
            <a:r>
              <a:rPr lang="tr-TR" sz="1400" dirty="0"/>
              <a:t>Etkileşimli Web Sayfası Tasarlamak’’ – </a:t>
            </a:r>
            <a:r>
              <a:rPr lang="tr-TR" sz="1400" dirty="0" smtClean="0"/>
              <a:t>2010</a:t>
            </a:r>
          </a:p>
          <a:p>
            <a:pPr marL="800100" lvl="1" indent="-342900">
              <a:lnSpc>
                <a:spcPct val="90000"/>
              </a:lnSpc>
              <a:buFont typeface="+mj-lt"/>
              <a:buAutoNum type="arabicPeriod"/>
              <a:defRPr/>
            </a:pPr>
            <a:endParaRPr lang="tr-TR" sz="1400" dirty="0"/>
          </a:p>
          <a:p>
            <a:pPr lvl="1">
              <a:lnSpc>
                <a:spcPct val="90000"/>
              </a:lnSpc>
              <a:defRPr/>
            </a:pPr>
            <a:r>
              <a:rPr lang="tr-TR" sz="1400" dirty="0" smtClean="0"/>
              <a:t>8.	Avrupa </a:t>
            </a:r>
            <a:r>
              <a:rPr lang="tr-TR" sz="1400" dirty="0"/>
              <a:t>Birliği LLP </a:t>
            </a:r>
            <a:r>
              <a:rPr lang="tr-TR" sz="1400" dirty="0" err="1"/>
              <a:t>Multiletiral</a:t>
            </a:r>
            <a:r>
              <a:rPr lang="tr-TR" sz="1400" dirty="0"/>
              <a:t> (</a:t>
            </a:r>
            <a:r>
              <a:rPr lang="tr-TR" sz="1400" dirty="0" err="1"/>
              <a:t>Grundtvig</a:t>
            </a:r>
            <a:r>
              <a:rPr lang="tr-TR" sz="1400" dirty="0"/>
              <a:t>) Programı “Evlerin Keşfi” </a:t>
            </a:r>
            <a:r>
              <a:rPr lang="tr-TR" sz="1400" dirty="0" smtClean="0"/>
              <a:t>	Projesi </a:t>
            </a:r>
            <a:r>
              <a:rPr lang="tr-TR" sz="1400" dirty="0"/>
              <a:t>- </a:t>
            </a:r>
            <a:r>
              <a:rPr lang="tr-TR" sz="1400" dirty="0" smtClean="0"/>
              <a:t>2010-2012</a:t>
            </a:r>
          </a:p>
          <a:p>
            <a:pPr marL="800100" lvl="1" indent="-342900">
              <a:lnSpc>
                <a:spcPct val="90000"/>
              </a:lnSpc>
              <a:buFont typeface="+mj-lt"/>
              <a:buAutoNum type="arabicPeriod"/>
              <a:defRPr/>
            </a:pPr>
            <a:endParaRPr lang="tr-TR" sz="1400" dirty="0"/>
          </a:p>
          <a:p>
            <a:pPr lvl="1">
              <a:lnSpc>
                <a:spcPct val="90000"/>
              </a:lnSpc>
              <a:defRPr/>
            </a:pPr>
            <a:r>
              <a:rPr lang="tr-TR" sz="1400" dirty="0" smtClean="0"/>
              <a:t>9.	Avrupa </a:t>
            </a:r>
            <a:r>
              <a:rPr lang="tr-TR" sz="1400" dirty="0"/>
              <a:t>Birliği Leonardo Da Vinci Hareketlilik Projesi “Oto Montaj </a:t>
            </a:r>
            <a:r>
              <a:rPr lang="tr-TR" sz="1400" dirty="0" smtClean="0"/>
              <a:t>	Sanayisinde </a:t>
            </a:r>
            <a:r>
              <a:rPr lang="tr-TR" sz="1400" dirty="0"/>
              <a:t>Endüstriyel Otomasyon Uygulamaları Stajı’’ - 2013</a:t>
            </a:r>
          </a:p>
          <a:p>
            <a:pPr marL="800100" lvl="1" indent="-342900">
              <a:lnSpc>
                <a:spcPct val="90000"/>
              </a:lnSpc>
              <a:buFont typeface="+mj-lt"/>
              <a:buAutoNum type="arabicPeriod"/>
              <a:defRPr/>
            </a:pPr>
            <a:endParaRPr lang="tr-TR" sz="1400" dirty="0" smtClean="0"/>
          </a:p>
          <a:p>
            <a:pPr lvl="1">
              <a:lnSpc>
                <a:spcPct val="90000"/>
              </a:lnSpc>
              <a:defRPr/>
            </a:pPr>
            <a:r>
              <a:rPr lang="tr-TR" sz="1400" dirty="0" smtClean="0"/>
              <a:t>10.	Avrupa </a:t>
            </a:r>
            <a:r>
              <a:rPr lang="tr-TR" sz="1400" dirty="0"/>
              <a:t>Birliği Leonardo Da Vinci Hareketlilik Projesi “</a:t>
            </a:r>
            <a:r>
              <a:rPr lang="it-IT" sz="1400" dirty="0"/>
              <a:t>Öğrencilerin </a:t>
            </a:r>
            <a:r>
              <a:rPr lang="tr-TR" sz="1400" dirty="0" smtClean="0"/>
              <a:t>	</a:t>
            </a:r>
            <a:r>
              <a:rPr lang="it-IT" sz="1400" dirty="0" smtClean="0"/>
              <a:t>Mobilya </a:t>
            </a:r>
            <a:r>
              <a:rPr lang="it-IT" sz="1400" dirty="0"/>
              <a:t>Tasarım Becerilerinin Geliştirilmesi</a:t>
            </a:r>
            <a:r>
              <a:rPr lang="tr-TR" sz="1400" dirty="0"/>
              <a:t>’’ - 2013</a:t>
            </a:r>
          </a:p>
        </p:txBody>
      </p:sp>
    </p:spTree>
    <p:extLst>
      <p:ext uri="{BB962C8B-B14F-4D97-AF65-F5344CB8AC3E}">
        <p14:creationId xmlns:p14="http://schemas.microsoft.com/office/powerpoint/2010/main" val="38580601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60648"/>
            <a:ext cx="2448272" cy="1360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28" name="Picture 4" descr="alt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5085183"/>
            <a:ext cx="7124211" cy="576000"/>
          </a:xfrm>
          <a:prstGeom prst="rect">
            <a:avLst/>
          </a:prstGeom>
          <a:noFill/>
        </p:spPr>
      </p:pic>
      <p:pic>
        <p:nvPicPr>
          <p:cNvPr id="1030" name="Picture 6" descr="incirli_logo_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5805264"/>
            <a:ext cx="706800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dikmen_logo_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5877272"/>
            <a:ext cx="655713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celikis_lo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5877272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ikdörtgen 1"/>
          <p:cNvSpPr/>
          <p:nvPr/>
        </p:nvSpPr>
        <p:spPr>
          <a:xfrm>
            <a:off x="2286000" y="2302538"/>
            <a:ext cx="6030416" cy="2225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defRPr/>
            </a:pPr>
            <a:endParaRPr lang="tr-TR" sz="1400" b="1" dirty="0"/>
          </a:p>
          <a:p>
            <a:pPr marL="609600" indent="-609600">
              <a:lnSpc>
                <a:spcPct val="90000"/>
              </a:lnSpc>
              <a:defRPr/>
            </a:pPr>
            <a:r>
              <a:rPr lang="tr-TR" sz="2000" b="1" dirty="0"/>
              <a:t>DEVAM ETMEKTE OLAN PROJELERİMİZ</a:t>
            </a:r>
          </a:p>
          <a:p>
            <a:pPr marL="609600" indent="-609600">
              <a:lnSpc>
                <a:spcPct val="90000"/>
              </a:lnSpc>
              <a:defRPr/>
            </a:pPr>
            <a:endParaRPr lang="tr-TR" sz="2000" b="1" dirty="0"/>
          </a:p>
          <a:p>
            <a:pPr marL="609600" indent="-609600">
              <a:lnSpc>
                <a:spcPct val="90000"/>
              </a:lnSpc>
              <a:buAutoNum type="arabicPeriod"/>
              <a:defRPr/>
            </a:pPr>
            <a:r>
              <a:rPr lang="tr-TR" sz="2000" dirty="0" smtClean="0"/>
              <a:t>AB </a:t>
            </a:r>
            <a:r>
              <a:rPr lang="tr-TR" sz="2000" dirty="0"/>
              <a:t>Ülkelerinde Eğitimde Uygulanan Kalite Yönetim Sistemine Ait Örnek Model </a:t>
            </a:r>
            <a:r>
              <a:rPr lang="tr-TR" sz="2000" dirty="0" smtClean="0"/>
              <a:t>Oluşturma</a:t>
            </a:r>
          </a:p>
          <a:p>
            <a:pPr>
              <a:lnSpc>
                <a:spcPct val="90000"/>
              </a:lnSpc>
              <a:defRPr/>
            </a:pPr>
            <a:endParaRPr lang="tr-TR" sz="2000" dirty="0"/>
          </a:p>
          <a:p>
            <a:pPr marL="609600" indent="-609600">
              <a:lnSpc>
                <a:spcPct val="90000"/>
              </a:lnSpc>
              <a:defRPr/>
            </a:pPr>
            <a:r>
              <a:rPr lang="tr-TR" sz="2000" dirty="0"/>
              <a:t>2. </a:t>
            </a:r>
            <a:r>
              <a:rPr lang="tr-TR" sz="2000" dirty="0" smtClean="0"/>
              <a:t>	Metal </a:t>
            </a:r>
            <a:r>
              <a:rPr lang="tr-TR" sz="2000" dirty="0"/>
              <a:t>Kaynağı Uygulamalarında </a:t>
            </a:r>
            <a:r>
              <a:rPr lang="tr-TR" sz="2000" dirty="0" err="1"/>
              <a:t>İnspektör</a:t>
            </a:r>
            <a:r>
              <a:rPr lang="tr-TR" sz="2000" dirty="0"/>
              <a:t> Eğitimciler</a:t>
            </a:r>
          </a:p>
        </p:txBody>
      </p:sp>
    </p:spTree>
    <p:extLst>
      <p:ext uri="{BB962C8B-B14F-4D97-AF65-F5344CB8AC3E}">
        <p14:creationId xmlns:p14="http://schemas.microsoft.com/office/powerpoint/2010/main" val="5751039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60648"/>
            <a:ext cx="2448272" cy="1360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28" name="Picture 4" descr="alt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5085183"/>
            <a:ext cx="7124211" cy="576000"/>
          </a:xfrm>
          <a:prstGeom prst="rect">
            <a:avLst/>
          </a:prstGeom>
          <a:noFill/>
        </p:spPr>
      </p:pic>
      <p:pic>
        <p:nvPicPr>
          <p:cNvPr id="1030" name="Picture 6" descr="incirli_logo_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5805264"/>
            <a:ext cx="706800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dikmen_logo_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5877272"/>
            <a:ext cx="655713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celikis_lo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5877272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ikdörtgen 1"/>
          <p:cNvSpPr/>
          <p:nvPr/>
        </p:nvSpPr>
        <p:spPr>
          <a:xfrm>
            <a:off x="2204864" y="1844824"/>
            <a:ext cx="56795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/>
              <a:t>AB ÜLKELERİNDE EĞİTİMDE UYGULANAN KALİTE YÖNETİM SİSTEMİNE AİT ÖRNEK MODEL OLUŞTURMA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2483768" y="3068960"/>
            <a:ext cx="604867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tr-TR" b="1" dirty="0"/>
              <a:t>PROGRAMIN </a:t>
            </a:r>
            <a:r>
              <a:rPr lang="tr-TR" b="1" dirty="0" smtClean="0"/>
              <a:t>ADI     : </a:t>
            </a:r>
            <a:r>
              <a:rPr lang="tr-TR" dirty="0"/>
              <a:t>Avrupa Birliği </a:t>
            </a:r>
            <a:r>
              <a:rPr lang="tr-TR" dirty="0" err="1"/>
              <a:t>Erasmus</a:t>
            </a:r>
            <a:r>
              <a:rPr lang="tr-TR" dirty="0"/>
              <a:t>+</a:t>
            </a:r>
          </a:p>
          <a:p>
            <a:pPr>
              <a:lnSpc>
                <a:spcPct val="90000"/>
              </a:lnSpc>
              <a:defRPr/>
            </a:pPr>
            <a:endParaRPr lang="tr-TR" dirty="0"/>
          </a:p>
          <a:p>
            <a:pPr>
              <a:lnSpc>
                <a:spcPct val="90000"/>
              </a:lnSpc>
              <a:defRPr/>
            </a:pPr>
            <a:r>
              <a:rPr lang="tr-TR" b="1" dirty="0"/>
              <a:t>PROJE TİPİ</a:t>
            </a:r>
            <a:r>
              <a:rPr lang="tr-TR" dirty="0"/>
              <a:t>                 </a:t>
            </a:r>
            <a:r>
              <a:rPr lang="tr-TR" dirty="0" smtClean="0"/>
              <a:t>: </a:t>
            </a:r>
            <a:r>
              <a:rPr lang="tr-TR" dirty="0"/>
              <a:t>Proje Sahibi- Öğretmen Hareketlilik </a:t>
            </a:r>
            <a:endParaRPr lang="tr-TR" b="1" dirty="0"/>
          </a:p>
          <a:p>
            <a:pPr>
              <a:lnSpc>
                <a:spcPct val="90000"/>
              </a:lnSpc>
              <a:defRPr/>
            </a:pPr>
            <a:endParaRPr lang="tr-TR" dirty="0"/>
          </a:p>
          <a:p>
            <a:pPr>
              <a:lnSpc>
                <a:spcPct val="90000"/>
              </a:lnSpc>
              <a:defRPr/>
            </a:pPr>
            <a:r>
              <a:rPr lang="tr-TR" b="1" dirty="0"/>
              <a:t>PROJENİN SÜRESİ</a:t>
            </a:r>
            <a:r>
              <a:rPr lang="tr-TR" dirty="0"/>
              <a:t>    : 2014-2015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18904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60648"/>
            <a:ext cx="2448272" cy="1360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28" name="Picture 4" descr="alt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5085183"/>
            <a:ext cx="7124211" cy="576000"/>
          </a:xfrm>
          <a:prstGeom prst="rect">
            <a:avLst/>
          </a:prstGeom>
          <a:noFill/>
        </p:spPr>
      </p:pic>
      <p:pic>
        <p:nvPicPr>
          <p:cNvPr id="1030" name="Picture 6" descr="incirli_logo_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5805264"/>
            <a:ext cx="706800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dikmen_logo_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5877272"/>
            <a:ext cx="655713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celikis_lo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5877272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ikdörtgen 1"/>
          <p:cNvSpPr/>
          <p:nvPr/>
        </p:nvSpPr>
        <p:spPr>
          <a:xfrm>
            <a:off x="2288966" y="177281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b="1" dirty="0"/>
              <a:t>METAL KAYNAĞI UYGULAMALARINDA İNSPEKTÖR EĞİTİMCİLER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2430016" y="2924944"/>
            <a:ext cx="6390456" cy="1588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tr-TR" b="1" dirty="0"/>
              <a:t>PROGRAMIN ADI      </a:t>
            </a:r>
            <a:r>
              <a:rPr lang="tr-TR" sz="1600" b="1" dirty="0" smtClean="0"/>
              <a:t>: </a:t>
            </a:r>
            <a:r>
              <a:rPr lang="tr-TR" dirty="0"/>
              <a:t>Mesleki ve Teknik Eğitimde Kalitenin </a:t>
            </a:r>
            <a:r>
              <a:rPr lang="tr-TR" dirty="0" smtClean="0"/>
              <a:t>		          Arttırılması </a:t>
            </a:r>
            <a:endParaRPr lang="tr-TR" dirty="0"/>
          </a:p>
          <a:p>
            <a:pPr>
              <a:lnSpc>
                <a:spcPct val="90000"/>
              </a:lnSpc>
              <a:defRPr/>
            </a:pPr>
            <a:endParaRPr lang="tr-TR" dirty="0"/>
          </a:p>
          <a:p>
            <a:pPr>
              <a:lnSpc>
                <a:spcPct val="90000"/>
              </a:lnSpc>
              <a:defRPr/>
            </a:pPr>
            <a:r>
              <a:rPr lang="tr-TR" b="1" dirty="0"/>
              <a:t>PROJE TİPİ</a:t>
            </a:r>
            <a:r>
              <a:rPr lang="tr-TR" dirty="0"/>
              <a:t>                 : </a:t>
            </a:r>
            <a:r>
              <a:rPr lang="tr-TR" dirty="0" smtClean="0"/>
              <a:t>  TRH2.2IQVETII/P-03 -318  </a:t>
            </a:r>
            <a:r>
              <a:rPr lang="tr-TR" dirty="0"/>
              <a:t>Proje Sahibi</a:t>
            </a:r>
          </a:p>
          <a:p>
            <a:pPr>
              <a:lnSpc>
                <a:spcPct val="90000"/>
              </a:lnSpc>
              <a:defRPr/>
            </a:pPr>
            <a:endParaRPr lang="tr-TR" dirty="0"/>
          </a:p>
          <a:p>
            <a:pPr>
              <a:lnSpc>
                <a:spcPct val="90000"/>
              </a:lnSpc>
              <a:defRPr/>
            </a:pPr>
            <a:r>
              <a:rPr lang="tr-TR" b="1" dirty="0"/>
              <a:t>PROJENİN SÜRESİ</a:t>
            </a:r>
            <a:r>
              <a:rPr lang="tr-TR" dirty="0"/>
              <a:t>    : 2014-2015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21199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60648"/>
            <a:ext cx="2448272" cy="1360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28" name="Picture 4" descr="alt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5085183"/>
            <a:ext cx="7124211" cy="576000"/>
          </a:xfrm>
          <a:prstGeom prst="rect">
            <a:avLst/>
          </a:prstGeom>
          <a:noFill/>
        </p:spPr>
      </p:pic>
      <p:pic>
        <p:nvPicPr>
          <p:cNvPr id="1030" name="Picture 6" descr="incirli_logo_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5805264"/>
            <a:ext cx="706800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dikmen_logo_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5877272"/>
            <a:ext cx="655713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celikis_lo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5877272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Metin kutusu 1"/>
          <p:cNvSpPr txBox="1"/>
          <p:nvPr/>
        </p:nvSpPr>
        <p:spPr>
          <a:xfrm>
            <a:off x="2637260" y="2794072"/>
            <a:ext cx="51809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KATILIMINIZ İÇİN TEŞEKKÜR EDERİZ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9528809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16030"/>
            <a:ext cx="2448272" cy="1360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28" name="Picture 4" descr="alt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5085183"/>
            <a:ext cx="7124211" cy="576000"/>
          </a:xfrm>
          <a:prstGeom prst="rect">
            <a:avLst/>
          </a:prstGeom>
          <a:noFill/>
        </p:spPr>
      </p:pic>
      <p:pic>
        <p:nvPicPr>
          <p:cNvPr id="1030" name="Picture 6" descr="incirli_logo_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5805264"/>
            <a:ext cx="706800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dikmen_logo_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5877272"/>
            <a:ext cx="655713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celikis_lo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5877272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ikdörtgen 2"/>
          <p:cNvSpPr/>
          <p:nvPr/>
        </p:nvSpPr>
        <p:spPr>
          <a:xfrm>
            <a:off x="2232248" y="213285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altLang="tr-TR" b="1" dirty="0"/>
              <a:t>Dikmen Endüstri Meslek Lisesi 1987 yılında açılmıştır.  Türkiye Cumhuriyeti hükümeti ile Federal Almanya hükümeti arasında 1988 tarihinde imzalanan proje anlaşması ile  okulumuz bünyesinde Türk-Alman Mesleki Eğitim Merkezi de açılmıştır</a:t>
            </a:r>
            <a:r>
              <a:rPr lang="tr-TR" altLang="tr-TR" dirty="0"/>
              <a:t>. </a:t>
            </a:r>
          </a:p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6783648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60648"/>
            <a:ext cx="2448272" cy="1360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28" name="Picture 4" descr="alt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5085183"/>
            <a:ext cx="7124211" cy="576000"/>
          </a:xfrm>
          <a:prstGeom prst="rect">
            <a:avLst/>
          </a:prstGeom>
          <a:noFill/>
        </p:spPr>
      </p:pic>
      <p:pic>
        <p:nvPicPr>
          <p:cNvPr id="1030" name="Picture 6" descr="incirli_logo_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5805264"/>
            <a:ext cx="706800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dikmen_logo_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5877272"/>
            <a:ext cx="655713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celikis_lo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5877272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ikdörtgen 1"/>
          <p:cNvSpPr/>
          <p:nvPr/>
        </p:nvSpPr>
        <p:spPr>
          <a:xfrm>
            <a:off x="1907704" y="2348880"/>
            <a:ext cx="61698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tr-TR" b="1" dirty="0"/>
              <a:t>Okulumuz 46.303 m2 alana sahip olup bunun 16.000 m2'si kapalı alandır. Dört bloktan oluşan eğitim öğretim binamız dışında çok amaçlı kapalı spor salonumuz da bulunmaktadır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16827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60648"/>
            <a:ext cx="2448272" cy="1360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28" name="Picture 4" descr="alt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5085183"/>
            <a:ext cx="7124211" cy="576000"/>
          </a:xfrm>
          <a:prstGeom prst="rect">
            <a:avLst/>
          </a:prstGeom>
          <a:noFill/>
        </p:spPr>
      </p:pic>
      <p:pic>
        <p:nvPicPr>
          <p:cNvPr id="1030" name="Picture 6" descr="incirli_logo_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5805264"/>
            <a:ext cx="706800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dikmen_logo_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5877272"/>
            <a:ext cx="655713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celikis_lo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5877272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ikdörtgen 1"/>
          <p:cNvSpPr/>
          <p:nvPr/>
        </p:nvSpPr>
        <p:spPr>
          <a:xfrm>
            <a:off x="3617827" y="1844824"/>
            <a:ext cx="29072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tr-TR" sz="2800" b="1" dirty="0"/>
              <a:t>OKUL TÜRLERİ</a:t>
            </a:r>
            <a:endParaRPr lang="tr-TR" sz="2800" dirty="0"/>
          </a:p>
        </p:txBody>
      </p:sp>
      <p:sp>
        <p:nvSpPr>
          <p:cNvPr id="3" name="Dikdörtgen 2"/>
          <p:cNvSpPr/>
          <p:nvPr/>
        </p:nvSpPr>
        <p:spPr>
          <a:xfrm>
            <a:off x="2286000" y="2690336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tr-TR" sz="2800" dirty="0"/>
              <a:t>Endüstri Meslek Lisesi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tr-TR" sz="2800" dirty="0"/>
              <a:t>Teknik Lise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tr-TR" sz="2800" dirty="0"/>
              <a:t>Anadolu Teknik Lisesi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tr-TR" sz="2800" dirty="0"/>
              <a:t>Mesleki Eğitim Merkezi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tr-TR" sz="2800" dirty="0"/>
              <a:t>Açık Öğretim Meslek Lisesi</a:t>
            </a:r>
          </a:p>
        </p:txBody>
      </p:sp>
    </p:spTree>
    <p:extLst>
      <p:ext uri="{BB962C8B-B14F-4D97-AF65-F5344CB8AC3E}">
        <p14:creationId xmlns:p14="http://schemas.microsoft.com/office/powerpoint/2010/main" val="2357520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60648"/>
            <a:ext cx="2448272" cy="1360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28" name="Picture 4" descr="alt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5085183"/>
            <a:ext cx="7124211" cy="576000"/>
          </a:xfrm>
          <a:prstGeom prst="rect">
            <a:avLst/>
          </a:prstGeom>
          <a:noFill/>
        </p:spPr>
      </p:pic>
      <p:pic>
        <p:nvPicPr>
          <p:cNvPr id="1030" name="Picture 6" descr="incirli_logo_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5805264"/>
            <a:ext cx="706800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dikmen_logo_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5877272"/>
            <a:ext cx="655713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celikis_lo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5877272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Metin kutusu 1"/>
          <p:cNvSpPr txBox="1"/>
          <p:nvPr/>
        </p:nvSpPr>
        <p:spPr>
          <a:xfrm>
            <a:off x="1881806" y="2564904"/>
            <a:ext cx="643099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altLang="tr-TR" sz="3200" b="1" dirty="0"/>
              <a:t>Yukarıda saydığımız okul türleri </a:t>
            </a:r>
          </a:p>
          <a:p>
            <a:pPr algn="ctr"/>
            <a:r>
              <a:rPr lang="tr-TR" altLang="tr-TR" sz="3200" b="1" dirty="0">
                <a:solidFill>
                  <a:srgbClr val="FF0000"/>
                </a:solidFill>
              </a:rPr>
              <a:t>Mesleki ve Teknik Anadolu Lisesi </a:t>
            </a:r>
          </a:p>
          <a:p>
            <a:pPr algn="ctr"/>
            <a:r>
              <a:rPr lang="tr-TR" altLang="tr-TR" sz="3200" b="1" dirty="0"/>
              <a:t>adı altında toplanmıştır.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6665161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60648"/>
            <a:ext cx="2448272" cy="1360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28" name="Picture 4" descr="alt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5085183"/>
            <a:ext cx="7124211" cy="576000"/>
          </a:xfrm>
          <a:prstGeom prst="rect">
            <a:avLst/>
          </a:prstGeom>
          <a:noFill/>
        </p:spPr>
      </p:pic>
      <p:pic>
        <p:nvPicPr>
          <p:cNvPr id="1030" name="Picture 6" descr="incirli_logo_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5805264"/>
            <a:ext cx="706800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dikmen_logo_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5877272"/>
            <a:ext cx="655713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celikis_lo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5877272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ikdörtgen 1"/>
          <p:cNvSpPr/>
          <p:nvPr/>
        </p:nvSpPr>
        <p:spPr>
          <a:xfrm>
            <a:off x="2430016" y="191683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OKULUMUZDA EĞİTİM VERİLEN ALANLAR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2298826" y="2563163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tr-TR" altLang="tr-TR" dirty="0"/>
          </a:p>
          <a:p>
            <a:r>
              <a:rPr lang="tr-TR" altLang="tr-TR" dirty="0"/>
              <a:t>Bilişim Teknolojileri Alanı</a:t>
            </a:r>
          </a:p>
          <a:p>
            <a:r>
              <a:rPr lang="tr-TR" altLang="tr-TR" dirty="0"/>
              <a:t>Elektrik- Elektronik Teknolojisi Alanı</a:t>
            </a:r>
          </a:p>
          <a:p>
            <a:r>
              <a:rPr lang="tr-TR" altLang="tr-TR" dirty="0"/>
              <a:t>Makine Teknolojisi Alanı</a:t>
            </a:r>
          </a:p>
          <a:p>
            <a:r>
              <a:rPr lang="tr-TR" altLang="tr-TR" dirty="0"/>
              <a:t>Metal Teknolojisi Alanı</a:t>
            </a:r>
          </a:p>
          <a:p>
            <a:r>
              <a:rPr lang="tr-TR" altLang="tr-TR" dirty="0"/>
              <a:t>Mobilya ve İç Mekan Tasarımı Alanı</a:t>
            </a:r>
          </a:p>
          <a:p>
            <a:r>
              <a:rPr lang="tr-TR" altLang="tr-TR" dirty="0"/>
              <a:t>Motorlu Araçlar Teknolojisi Alanı</a:t>
            </a:r>
            <a:endParaRPr lang="tr-TR" dirty="0"/>
          </a:p>
        </p:txBody>
      </p:sp>
      <p:pic>
        <p:nvPicPr>
          <p:cNvPr id="10" name="Picture 4" descr="5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929" y="3212976"/>
            <a:ext cx="1389980" cy="10295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 descr="61 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241" y="2780928"/>
            <a:ext cx="1352036" cy="10095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 descr="7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459" y="3933056"/>
            <a:ext cx="1294119" cy="10364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 descr="12 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901294"/>
            <a:ext cx="1385986" cy="102051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2733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60648"/>
            <a:ext cx="2448272" cy="1360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28" name="Picture 4" descr="alt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5085183"/>
            <a:ext cx="7124211" cy="576000"/>
          </a:xfrm>
          <a:prstGeom prst="rect">
            <a:avLst/>
          </a:prstGeom>
          <a:noFill/>
        </p:spPr>
      </p:pic>
      <p:pic>
        <p:nvPicPr>
          <p:cNvPr id="1030" name="Picture 6" descr="incirli_logo_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5805264"/>
            <a:ext cx="706800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dikmen_logo_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5877272"/>
            <a:ext cx="655713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celikis_lo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5877272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ikdörtgen 1"/>
          <p:cNvSpPr/>
          <p:nvPr/>
        </p:nvSpPr>
        <p:spPr>
          <a:xfrm>
            <a:off x="1305007" y="1988840"/>
            <a:ext cx="70978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b="1" dirty="0"/>
              <a:t>ENDÜSTRİ MESLEK </a:t>
            </a:r>
            <a:r>
              <a:rPr lang="tr-TR" sz="1600" b="1" dirty="0" smtClean="0"/>
              <a:t>LİSESİ BÜNYESİNDE  BULUNAN ALANLARIMIZ</a:t>
            </a:r>
            <a:endParaRPr lang="tr-TR" sz="1600" b="1" dirty="0"/>
          </a:p>
        </p:txBody>
      </p:sp>
      <p:sp>
        <p:nvSpPr>
          <p:cNvPr id="3" name="Dikdörtgen 2"/>
          <p:cNvSpPr/>
          <p:nvPr/>
        </p:nvSpPr>
        <p:spPr>
          <a:xfrm>
            <a:off x="2193206" y="2708920"/>
            <a:ext cx="6318448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r-TR" altLang="tr-TR" sz="2800" dirty="0" smtClean="0"/>
              <a:t>Elektrik-Elektronik </a:t>
            </a:r>
            <a:r>
              <a:rPr lang="tr-TR" altLang="tr-TR" sz="2800" dirty="0"/>
              <a:t>Teknolojisi Alanı</a:t>
            </a: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r-TR" altLang="tr-TR" sz="2800" dirty="0"/>
              <a:t>Metal Teknolojisi Alanı</a:t>
            </a: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r-TR" altLang="tr-TR" sz="2800" dirty="0"/>
              <a:t>Makine Teknolojisi Alanı</a:t>
            </a: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r-TR" altLang="tr-TR" sz="2800" dirty="0"/>
              <a:t>Ahşap Teknolojisi Alanı</a:t>
            </a:r>
          </a:p>
        </p:txBody>
      </p:sp>
    </p:spTree>
    <p:extLst>
      <p:ext uri="{BB962C8B-B14F-4D97-AF65-F5344CB8AC3E}">
        <p14:creationId xmlns:p14="http://schemas.microsoft.com/office/powerpoint/2010/main" val="37413962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60648"/>
            <a:ext cx="2448272" cy="1360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28" name="Picture 4" descr="alt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5085183"/>
            <a:ext cx="7124211" cy="576000"/>
          </a:xfrm>
          <a:prstGeom prst="rect">
            <a:avLst/>
          </a:prstGeom>
          <a:noFill/>
        </p:spPr>
      </p:pic>
      <p:pic>
        <p:nvPicPr>
          <p:cNvPr id="1030" name="Picture 6" descr="incirli_logo_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5805264"/>
            <a:ext cx="706800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dikmen_logo_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5877272"/>
            <a:ext cx="655713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celikis_lo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5877272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ikdörtgen 1"/>
          <p:cNvSpPr/>
          <p:nvPr/>
        </p:nvSpPr>
        <p:spPr>
          <a:xfrm>
            <a:off x="2053029" y="2204864"/>
            <a:ext cx="6349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tr-TR" b="1" dirty="0"/>
              <a:t>TEKNİK </a:t>
            </a:r>
            <a:r>
              <a:rPr lang="tr-TR" altLang="tr-TR" b="1" dirty="0" smtClean="0"/>
              <a:t>LİSE BÜNYESİNDE </a:t>
            </a:r>
            <a:r>
              <a:rPr lang="tr-TR" b="1" dirty="0" smtClean="0"/>
              <a:t>BULUNAN </a:t>
            </a:r>
            <a:r>
              <a:rPr lang="tr-TR" b="1" dirty="0"/>
              <a:t>ALANLARIMIZ</a:t>
            </a:r>
          </a:p>
        </p:txBody>
      </p:sp>
      <p:sp>
        <p:nvSpPr>
          <p:cNvPr id="3" name="Dikdörtgen 2"/>
          <p:cNvSpPr/>
          <p:nvPr/>
        </p:nvSpPr>
        <p:spPr>
          <a:xfrm>
            <a:off x="2699792" y="2958102"/>
            <a:ext cx="3455433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tr-TR" altLang="tr-TR" dirty="0"/>
              <a:t>Elektrik Elektronik Teknolojisi Alanı</a:t>
            </a:r>
          </a:p>
        </p:txBody>
      </p:sp>
    </p:spTree>
    <p:extLst>
      <p:ext uri="{BB962C8B-B14F-4D97-AF65-F5344CB8AC3E}">
        <p14:creationId xmlns:p14="http://schemas.microsoft.com/office/powerpoint/2010/main" val="15815083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60648"/>
            <a:ext cx="2448272" cy="1360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28" name="Picture 4" descr="alt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5085183"/>
            <a:ext cx="7124211" cy="576000"/>
          </a:xfrm>
          <a:prstGeom prst="rect">
            <a:avLst/>
          </a:prstGeom>
          <a:noFill/>
        </p:spPr>
      </p:pic>
      <p:pic>
        <p:nvPicPr>
          <p:cNvPr id="1030" name="Picture 6" descr="incirli_logo_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5805264"/>
            <a:ext cx="706800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dikmen_logo_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5877272"/>
            <a:ext cx="655713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celikis_lo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5877272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ikdörtgen 1"/>
          <p:cNvSpPr/>
          <p:nvPr/>
        </p:nvSpPr>
        <p:spPr>
          <a:xfrm>
            <a:off x="1307975" y="1834215"/>
            <a:ext cx="70606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tr-TR" sz="1600" b="1" dirty="0"/>
              <a:t>ANADOLU TEKNİK </a:t>
            </a:r>
            <a:r>
              <a:rPr lang="tr-TR" altLang="tr-TR" sz="1600" b="1" dirty="0" smtClean="0"/>
              <a:t>LİSESİ </a:t>
            </a:r>
            <a:r>
              <a:rPr lang="tr-TR" sz="1600" b="1" dirty="0"/>
              <a:t>BÜNYESİNDE  BULUNAN ALANLARIMIZ</a:t>
            </a:r>
            <a:endParaRPr lang="tr-TR" sz="1600" dirty="0"/>
          </a:p>
        </p:txBody>
      </p:sp>
      <p:sp>
        <p:nvSpPr>
          <p:cNvPr id="3" name="Dikdörtgen 2"/>
          <p:cNvSpPr/>
          <p:nvPr/>
        </p:nvSpPr>
        <p:spPr>
          <a:xfrm>
            <a:off x="2051720" y="2636912"/>
            <a:ext cx="6028369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r-TR" altLang="tr-TR" sz="2800" dirty="0"/>
              <a:t>Bilişim Teknolojileri Alanı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r-TR" altLang="tr-TR" sz="2800" dirty="0" smtClean="0"/>
              <a:t>Elektrik-Elektronik </a:t>
            </a:r>
            <a:r>
              <a:rPr lang="tr-TR" altLang="tr-TR" sz="2800" dirty="0"/>
              <a:t>Teknolojisi Alanı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r-TR" altLang="tr-TR" sz="2800" dirty="0"/>
              <a:t>Makine Teknolojili Alanı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r-TR" altLang="tr-TR" sz="2800" dirty="0"/>
              <a:t>Motorlu Araçlar Teknolojisi Alanı</a:t>
            </a:r>
          </a:p>
        </p:txBody>
      </p:sp>
    </p:spTree>
    <p:extLst>
      <p:ext uri="{BB962C8B-B14F-4D97-AF65-F5344CB8AC3E}">
        <p14:creationId xmlns:p14="http://schemas.microsoft.com/office/powerpoint/2010/main" val="8660151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Teknik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121</TotalTime>
  <Words>385</Words>
  <Application>Microsoft Office PowerPoint</Application>
  <PresentationFormat>Ekran Gösterisi (4:3)</PresentationFormat>
  <Paragraphs>98</Paragraphs>
  <Slides>18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Gündönümü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Türkiye’de Mesleki ve Teknik Eğitimin Kalitesinin Arttırılması Hibe Programı Metal Kaynağı Uygulamalarında İnspektör Eğitimciler Projesi  (The Inspector Instructors in Metal Wending Applications) TRH2.2.IQVETII/P-03/318</dc:title>
  <dc:creator>Hilal ŞENGÜ</dc:creator>
  <cp:lastModifiedBy>pc</cp:lastModifiedBy>
  <cp:revision>24</cp:revision>
  <dcterms:created xsi:type="dcterms:W3CDTF">2014-11-20T04:08:38Z</dcterms:created>
  <dcterms:modified xsi:type="dcterms:W3CDTF">2014-11-20T07:41:16Z</dcterms:modified>
</cp:coreProperties>
</file>