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5" r:id="rId2"/>
    <p:sldId id="286" r:id="rId3"/>
    <p:sldId id="296" r:id="rId4"/>
    <p:sldId id="288" r:id="rId5"/>
    <p:sldId id="297" r:id="rId6"/>
    <p:sldId id="298" r:id="rId7"/>
    <p:sldId id="299" r:id="rId8"/>
    <p:sldId id="311" r:id="rId9"/>
    <p:sldId id="300" r:id="rId10"/>
    <p:sldId id="316" r:id="rId11"/>
    <p:sldId id="283" r:id="rId12"/>
    <p:sldId id="315" r:id="rId13"/>
    <p:sldId id="314" r:id="rId14"/>
    <p:sldId id="302" r:id="rId15"/>
    <p:sldId id="301" r:id="rId16"/>
    <p:sldId id="317" r:id="rId17"/>
    <p:sldId id="318" r:id="rId18"/>
    <p:sldId id="319" r:id="rId19"/>
    <p:sldId id="320" r:id="rId20"/>
    <p:sldId id="303" r:id="rId21"/>
    <p:sldId id="312" r:id="rId22"/>
    <p:sldId id="313" r:id="rId23"/>
    <p:sldId id="321" r:id="rId24"/>
    <p:sldId id="293" r:id="rId2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28" autoAdjust="0"/>
    <p:restoredTop sz="92334" autoAdjust="0"/>
  </p:normalViewPr>
  <p:slideViewPr>
    <p:cSldViewPr snapToGrid="0">
      <p:cViewPr varScale="1">
        <p:scale>
          <a:sx n="108" d="100"/>
          <a:sy n="108" d="100"/>
        </p:scale>
        <p:origin x="-41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E5F7E-FF89-4B98-BE29-9A2B2AE12685}" type="datetimeFigureOut">
              <a:rPr lang="tr-TR" smtClean="0"/>
              <a:t>10.01.2017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4F0A5-40F9-47DA-B00D-648E88590A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812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362E24-CD46-4B13-A26C-EE545EECF6C7}" type="slidenum">
              <a:rPr lang="tr-TR" altLang="tr-TR" smtClean="0">
                <a:cs typeface="Arial" charset="0"/>
              </a:rPr>
              <a:pPr/>
              <a:t>1</a:t>
            </a:fld>
            <a:endParaRPr lang="tr-TR" altLang="tr-TR">
              <a:cs typeface="Arial" charset="0"/>
            </a:endParaRPr>
          </a:p>
        </p:txBody>
      </p:sp>
      <p:sp>
        <p:nvSpPr>
          <p:cNvPr id="35843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4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35845" name="3 Slayt Numarası Yer Tutucusu"/>
          <p:cNvSpPr txBox="1">
            <a:spLocks noGrp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14CA060-8DA9-44DB-B6E6-E84481CAFE8B}" type="slidenum">
              <a:rPr lang="tr-TR" altLang="tr-TR" sz="1200">
                <a:latin typeface="Arial" charset="0"/>
                <a:cs typeface="Arial" charset="0"/>
              </a:rPr>
              <a:pPr algn="r"/>
              <a:t>1</a:t>
            </a:fld>
            <a:endParaRPr lang="tr-TR" altLang="tr-TR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362E24-CD46-4B13-A26C-EE545EECF6C7}" type="slidenum">
              <a:rPr lang="tr-TR" altLang="tr-TR" smtClean="0">
                <a:cs typeface="Arial" charset="0"/>
              </a:rPr>
              <a:pPr/>
              <a:t>10</a:t>
            </a:fld>
            <a:endParaRPr lang="tr-TR" altLang="tr-TR">
              <a:cs typeface="Arial" charset="0"/>
            </a:endParaRPr>
          </a:p>
        </p:txBody>
      </p:sp>
      <p:sp>
        <p:nvSpPr>
          <p:cNvPr id="35843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4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35845" name="3 Slayt Numarası Yer Tutucusu"/>
          <p:cNvSpPr txBox="1">
            <a:spLocks noGrp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14CA060-8DA9-44DB-B6E6-E84481CAFE8B}" type="slidenum">
              <a:rPr lang="tr-TR" altLang="tr-TR" sz="1200">
                <a:latin typeface="Arial" charset="0"/>
                <a:cs typeface="Arial" charset="0"/>
              </a:rPr>
              <a:pPr algn="r"/>
              <a:t>10</a:t>
            </a:fld>
            <a:endParaRPr lang="tr-TR" altLang="tr-TR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362E24-CD46-4B13-A26C-EE545EECF6C7}" type="slidenum">
              <a:rPr lang="tr-TR" altLang="tr-TR" smtClean="0">
                <a:cs typeface="Arial" charset="0"/>
              </a:rPr>
              <a:pPr/>
              <a:t>11</a:t>
            </a:fld>
            <a:endParaRPr lang="tr-TR" altLang="tr-TR">
              <a:cs typeface="Arial" charset="0"/>
            </a:endParaRPr>
          </a:p>
        </p:txBody>
      </p:sp>
      <p:sp>
        <p:nvSpPr>
          <p:cNvPr id="35843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4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35845" name="3 Slayt Numarası Yer Tutucusu"/>
          <p:cNvSpPr txBox="1">
            <a:spLocks noGrp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14CA060-8DA9-44DB-B6E6-E84481CAFE8B}" type="slidenum">
              <a:rPr lang="tr-TR" altLang="tr-TR" sz="1200">
                <a:latin typeface="Arial" charset="0"/>
                <a:cs typeface="Arial" charset="0"/>
              </a:rPr>
              <a:pPr algn="r"/>
              <a:t>11</a:t>
            </a:fld>
            <a:endParaRPr lang="tr-TR" altLang="tr-TR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362E24-CD46-4B13-A26C-EE545EECF6C7}" type="slidenum">
              <a:rPr lang="tr-TR" altLang="tr-TR" smtClean="0">
                <a:cs typeface="Arial" charset="0"/>
              </a:rPr>
              <a:pPr/>
              <a:t>12</a:t>
            </a:fld>
            <a:endParaRPr lang="tr-TR" altLang="tr-TR">
              <a:cs typeface="Arial" charset="0"/>
            </a:endParaRPr>
          </a:p>
        </p:txBody>
      </p:sp>
      <p:sp>
        <p:nvSpPr>
          <p:cNvPr id="35843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4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35845" name="3 Slayt Numarası Yer Tutucusu"/>
          <p:cNvSpPr txBox="1">
            <a:spLocks noGrp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14CA060-8DA9-44DB-B6E6-E84481CAFE8B}" type="slidenum">
              <a:rPr lang="tr-TR" altLang="tr-TR" sz="1200">
                <a:latin typeface="Arial" charset="0"/>
                <a:cs typeface="Arial" charset="0"/>
              </a:rPr>
              <a:pPr algn="r"/>
              <a:t>12</a:t>
            </a:fld>
            <a:endParaRPr lang="tr-TR" altLang="tr-TR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362E24-CD46-4B13-A26C-EE545EECF6C7}" type="slidenum">
              <a:rPr lang="tr-TR" altLang="tr-TR" smtClean="0">
                <a:cs typeface="Arial" charset="0"/>
              </a:rPr>
              <a:pPr/>
              <a:t>13</a:t>
            </a:fld>
            <a:endParaRPr lang="tr-TR" altLang="tr-TR">
              <a:cs typeface="Arial" charset="0"/>
            </a:endParaRPr>
          </a:p>
        </p:txBody>
      </p:sp>
      <p:sp>
        <p:nvSpPr>
          <p:cNvPr id="35843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4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35845" name="3 Slayt Numarası Yer Tutucusu"/>
          <p:cNvSpPr txBox="1">
            <a:spLocks noGrp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14CA060-8DA9-44DB-B6E6-E84481CAFE8B}" type="slidenum">
              <a:rPr lang="tr-TR" altLang="tr-TR" sz="1200">
                <a:latin typeface="Arial" charset="0"/>
                <a:cs typeface="Arial" charset="0"/>
              </a:rPr>
              <a:pPr algn="r"/>
              <a:t>13</a:t>
            </a:fld>
            <a:endParaRPr lang="tr-TR" altLang="tr-TR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362E24-CD46-4B13-A26C-EE545EECF6C7}" type="slidenum">
              <a:rPr lang="tr-TR" altLang="tr-TR" smtClean="0">
                <a:cs typeface="Arial" charset="0"/>
              </a:rPr>
              <a:pPr/>
              <a:t>14</a:t>
            </a:fld>
            <a:endParaRPr lang="tr-TR" altLang="tr-TR">
              <a:cs typeface="Arial" charset="0"/>
            </a:endParaRPr>
          </a:p>
        </p:txBody>
      </p:sp>
      <p:sp>
        <p:nvSpPr>
          <p:cNvPr id="35843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4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35845" name="3 Slayt Numarası Yer Tutucusu"/>
          <p:cNvSpPr txBox="1">
            <a:spLocks noGrp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14CA060-8DA9-44DB-B6E6-E84481CAFE8B}" type="slidenum">
              <a:rPr lang="tr-TR" altLang="tr-TR" sz="1200">
                <a:latin typeface="Arial" charset="0"/>
                <a:cs typeface="Arial" charset="0"/>
              </a:rPr>
              <a:pPr algn="r"/>
              <a:t>14</a:t>
            </a:fld>
            <a:endParaRPr lang="tr-TR" altLang="tr-TR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362E24-CD46-4B13-A26C-EE545EECF6C7}" type="slidenum">
              <a:rPr lang="tr-TR" altLang="tr-TR" smtClean="0">
                <a:cs typeface="Arial" charset="0"/>
              </a:rPr>
              <a:pPr/>
              <a:t>15</a:t>
            </a:fld>
            <a:endParaRPr lang="tr-TR" altLang="tr-TR">
              <a:cs typeface="Arial" charset="0"/>
            </a:endParaRPr>
          </a:p>
        </p:txBody>
      </p:sp>
      <p:sp>
        <p:nvSpPr>
          <p:cNvPr id="35843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4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35845" name="3 Slayt Numarası Yer Tutucusu"/>
          <p:cNvSpPr txBox="1">
            <a:spLocks noGrp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14CA060-8DA9-44DB-B6E6-E84481CAFE8B}" type="slidenum">
              <a:rPr lang="tr-TR" altLang="tr-TR" sz="1200">
                <a:latin typeface="Arial" charset="0"/>
                <a:cs typeface="Arial" charset="0"/>
              </a:rPr>
              <a:pPr algn="r"/>
              <a:t>15</a:t>
            </a:fld>
            <a:endParaRPr lang="tr-TR" altLang="tr-TR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362E24-CD46-4B13-A26C-EE545EECF6C7}" type="slidenum">
              <a:rPr lang="tr-TR" altLang="tr-TR" smtClean="0">
                <a:cs typeface="Arial" charset="0"/>
              </a:rPr>
              <a:pPr/>
              <a:t>16</a:t>
            </a:fld>
            <a:endParaRPr lang="tr-TR" altLang="tr-TR">
              <a:cs typeface="Arial" charset="0"/>
            </a:endParaRPr>
          </a:p>
        </p:txBody>
      </p:sp>
      <p:sp>
        <p:nvSpPr>
          <p:cNvPr id="35843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4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35845" name="3 Slayt Numarası Yer Tutucusu"/>
          <p:cNvSpPr txBox="1">
            <a:spLocks noGrp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14CA060-8DA9-44DB-B6E6-E84481CAFE8B}" type="slidenum">
              <a:rPr lang="tr-TR" altLang="tr-TR" sz="1200">
                <a:latin typeface="Arial" charset="0"/>
                <a:cs typeface="Arial" charset="0"/>
              </a:rPr>
              <a:pPr algn="r"/>
              <a:t>16</a:t>
            </a:fld>
            <a:endParaRPr lang="tr-TR" altLang="tr-TR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362E24-CD46-4B13-A26C-EE545EECF6C7}" type="slidenum">
              <a:rPr lang="tr-TR" altLang="tr-TR" smtClean="0">
                <a:cs typeface="Arial" charset="0"/>
              </a:rPr>
              <a:pPr/>
              <a:t>17</a:t>
            </a:fld>
            <a:endParaRPr lang="tr-TR" altLang="tr-TR">
              <a:cs typeface="Arial" charset="0"/>
            </a:endParaRPr>
          </a:p>
        </p:txBody>
      </p:sp>
      <p:sp>
        <p:nvSpPr>
          <p:cNvPr id="35843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4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35845" name="3 Slayt Numarası Yer Tutucusu"/>
          <p:cNvSpPr txBox="1">
            <a:spLocks noGrp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14CA060-8DA9-44DB-B6E6-E84481CAFE8B}" type="slidenum">
              <a:rPr lang="tr-TR" altLang="tr-TR" sz="1200">
                <a:latin typeface="Arial" charset="0"/>
                <a:cs typeface="Arial" charset="0"/>
              </a:rPr>
              <a:pPr algn="r"/>
              <a:t>17</a:t>
            </a:fld>
            <a:endParaRPr lang="tr-TR" altLang="tr-TR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362E24-CD46-4B13-A26C-EE545EECF6C7}" type="slidenum">
              <a:rPr lang="tr-TR" altLang="tr-TR" smtClean="0">
                <a:cs typeface="Arial" charset="0"/>
              </a:rPr>
              <a:pPr/>
              <a:t>18</a:t>
            </a:fld>
            <a:endParaRPr lang="tr-TR" altLang="tr-TR">
              <a:cs typeface="Arial" charset="0"/>
            </a:endParaRPr>
          </a:p>
        </p:txBody>
      </p:sp>
      <p:sp>
        <p:nvSpPr>
          <p:cNvPr id="35843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4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35845" name="3 Slayt Numarası Yer Tutucusu"/>
          <p:cNvSpPr txBox="1">
            <a:spLocks noGrp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14CA060-8DA9-44DB-B6E6-E84481CAFE8B}" type="slidenum">
              <a:rPr lang="tr-TR" altLang="tr-TR" sz="1200">
                <a:latin typeface="Arial" charset="0"/>
                <a:cs typeface="Arial" charset="0"/>
              </a:rPr>
              <a:pPr algn="r"/>
              <a:t>18</a:t>
            </a:fld>
            <a:endParaRPr lang="tr-TR" altLang="tr-TR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362E24-CD46-4B13-A26C-EE545EECF6C7}" type="slidenum">
              <a:rPr lang="tr-TR" altLang="tr-TR" smtClean="0">
                <a:cs typeface="Arial" charset="0"/>
              </a:rPr>
              <a:pPr/>
              <a:t>19</a:t>
            </a:fld>
            <a:endParaRPr lang="tr-TR" altLang="tr-TR">
              <a:cs typeface="Arial" charset="0"/>
            </a:endParaRPr>
          </a:p>
        </p:txBody>
      </p:sp>
      <p:sp>
        <p:nvSpPr>
          <p:cNvPr id="35843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4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35845" name="3 Slayt Numarası Yer Tutucusu"/>
          <p:cNvSpPr txBox="1">
            <a:spLocks noGrp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14CA060-8DA9-44DB-B6E6-E84481CAFE8B}" type="slidenum">
              <a:rPr lang="tr-TR" altLang="tr-TR" sz="1200">
                <a:latin typeface="Arial" charset="0"/>
                <a:cs typeface="Arial" charset="0"/>
              </a:rPr>
              <a:pPr algn="r"/>
              <a:t>19</a:t>
            </a:fld>
            <a:endParaRPr lang="tr-TR" altLang="tr-TR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362E24-CD46-4B13-A26C-EE545EECF6C7}" type="slidenum">
              <a:rPr lang="tr-TR" altLang="tr-TR" smtClean="0">
                <a:cs typeface="Arial" charset="0"/>
              </a:rPr>
              <a:pPr/>
              <a:t>2</a:t>
            </a:fld>
            <a:endParaRPr lang="tr-TR" altLang="tr-TR">
              <a:cs typeface="Arial" charset="0"/>
            </a:endParaRPr>
          </a:p>
        </p:txBody>
      </p:sp>
      <p:sp>
        <p:nvSpPr>
          <p:cNvPr id="35843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4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35845" name="3 Slayt Numarası Yer Tutucusu"/>
          <p:cNvSpPr txBox="1">
            <a:spLocks noGrp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14CA060-8DA9-44DB-B6E6-E84481CAFE8B}" type="slidenum">
              <a:rPr lang="tr-TR" altLang="tr-TR" sz="1200">
                <a:latin typeface="Arial" charset="0"/>
                <a:cs typeface="Arial" charset="0"/>
              </a:rPr>
              <a:pPr algn="r"/>
              <a:t>2</a:t>
            </a:fld>
            <a:endParaRPr lang="tr-TR" altLang="tr-TR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362E24-CD46-4B13-A26C-EE545EECF6C7}" type="slidenum">
              <a:rPr lang="tr-TR" altLang="tr-TR" smtClean="0">
                <a:cs typeface="Arial" charset="0"/>
              </a:rPr>
              <a:pPr/>
              <a:t>20</a:t>
            </a:fld>
            <a:endParaRPr lang="tr-TR" altLang="tr-TR">
              <a:cs typeface="Arial" charset="0"/>
            </a:endParaRPr>
          </a:p>
        </p:txBody>
      </p:sp>
      <p:sp>
        <p:nvSpPr>
          <p:cNvPr id="35843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4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35845" name="3 Slayt Numarası Yer Tutucusu"/>
          <p:cNvSpPr txBox="1">
            <a:spLocks noGrp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14CA060-8DA9-44DB-B6E6-E84481CAFE8B}" type="slidenum">
              <a:rPr lang="tr-TR" altLang="tr-TR" sz="1200">
                <a:latin typeface="Arial" charset="0"/>
                <a:cs typeface="Arial" charset="0"/>
              </a:rPr>
              <a:pPr algn="r"/>
              <a:t>20</a:t>
            </a:fld>
            <a:endParaRPr lang="tr-TR" altLang="tr-TR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362E24-CD46-4B13-A26C-EE545EECF6C7}" type="slidenum">
              <a:rPr lang="tr-TR" altLang="tr-TR" smtClean="0">
                <a:cs typeface="Arial" charset="0"/>
              </a:rPr>
              <a:pPr/>
              <a:t>21</a:t>
            </a:fld>
            <a:endParaRPr lang="tr-TR" altLang="tr-TR">
              <a:cs typeface="Arial" charset="0"/>
            </a:endParaRPr>
          </a:p>
        </p:txBody>
      </p:sp>
      <p:sp>
        <p:nvSpPr>
          <p:cNvPr id="35843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4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altLang="tr-TR" dirty="0"/>
          </a:p>
        </p:txBody>
      </p:sp>
      <p:sp>
        <p:nvSpPr>
          <p:cNvPr id="35845" name="3 Slayt Numarası Yer Tutucusu"/>
          <p:cNvSpPr txBox="1">
            <a:spLocks noGrp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14CA060-8DA9-44DB-B6E6-E84481CAFE8B}" type="slidenum">
              <a:rPr lang="tr-TR" altLang="tr-TR" sz="1200">
                <a:latin typeface="Arial" charset="0"/>
                <a:cs typeface="Arial" charset="0"/>
              </a:rPr>
              <a:pPr algn="r"/>
              <a:t>21</a:t>
            </a:fld>
            <a:endParaRPr lang="tr-TR" altLang="tr-TR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362E24-CD46-4B13-A26C-EE545EECF6C7}" type="slidenum">
              <a:rPr lang="tr-TR" altLang="tr-TR" smtClean="0">
                <a:cs typeface="Arial" charset="0"/>
              </a:rPr>
              <a:pPr/>
              <a:t>22</a:t>
            </a:fld>
            <a:endParaRPr lang="tr-TR" altLang="tr-TR">
              <a:cs typeface="Arial" charset="0"/>
            </a:endParaRPr>
          </a:p>
        </p:txBody>
      </p:sp>
      <p:sp>
        <p:nvSpPr>
          <p:cNvPr id="35843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4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altLang="tr-TR" dirty="0"/>
          </a:p>
        </p:txBody>
      </p:sp>
      <p:sp>
        <p:nvSpPr>
          <p:cNvPr id="35845" name="3 Slayt Numarası Yer Tutucusu"/>
          <p:cNvSpPr txBox="1">
            <a:spLocks noGrp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14CA060-8DA9-44DB-B6E6-E84481CAFE8B}" type="slidenum">
              <a:rPr lang="tr-TR" altLang="tr-TR" sz="1200">
                <a:latin typeface="Arial" charset="0"/>
                <a:cs typeface="Arial" charset="0"/>
              </a:rPr>
              <a:pPr algn="r"/>
              <a:t>22</a:t>
            </a:fld>
            <a:endParaRPr lang="tr-TR" altLang="tr-TR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362E24-CD46-4B13-A26C-EE545EECF6C7}" type="slidenum">
              <a:rPr lang="tr-TR" altLang="tr-TR" smtClean="0">
                <a:cs typeface="Arial" charset="0"/>
              </a:rPr>
              <a:pPr/>
              <a:t>23</a:t>
            </a:fld>
            <a:endParaRPr lang="tr-TR" altLang="tr-TR">
              <a:cs typeface="Arial" charset="0"/>
            </a:endParaRPr>
          </a:p>
        </p:txBody>
      </p:sp>
      <p:sp>
        <p:nvSpPr>
          <p:cNvPr id="35843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4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35845" name="3 Slayt Numarası Yer Tutucusu"/>
          <p:cNvSpPr txBox="1">
            <a:spLocks noGrp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14CA060-8DA9-44DB-B6E6-E84481CAFE8B}" type="slidenum">
              <a:rPr lang="tr-TR" altLang="tr-TR" sz="1200">
                <a:latin typeface="Arial" charset="0"/>
                <a:cs typeface="Arial" charset="0"/>
              </a:rPr>
              <a:pPr algn="r"/>
              <a:t>23</a:t>
            </a:fld>
            <a:endParaRPr lang="tr-TR" altLang="tr-TR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362E24-CD46-4B13-A26C-EE545EECF6C7}" type="slidenum">
              <a:rPr lang="tr-TR" altLang="tr-TR" smtClean="0">
                <a:cs typeface="Arial" charset="0"/>
              </a:rPr>
              <a:pPr/>
              <a:t>24</a:t>
            </a:fld>
            <a:endParaRPr lang="tr-TR" altLang="tr-TR">
              <a:cs typeface="Arial" charset="0"/>
            </a:endParaRPr>
          </a:p>
        </p:txBody>
      </p:sp>
      <p:sp>
        <p:nvSpPr>
          <p:cNvPr id="35843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4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35845" name="3 Slayt Numarası Yer Tutucusu"/>
          <p:cNvSpPr txBox="1">
            <a:spLocks noGrp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14CA060-8DA9-44DB-B6E6-E84481CAFE8B}" type="slidenum">
              <a:rPr lang="tr-TR" altLang="tr-TR" sz="1200">
                <a:latin typeface="Arial" charset="0"/>
                <a:cs typeface="Arial" charset="0"/>
              </a:rPr>
              <a:pPr algn="r"/>
              <a:t>24</a:t>
            </a:fld>
            <a:endParaRPr lang="tr-TR" altLang="tr-TR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362E24-CD46-4B13-A26C-EE545EECF6C7}" type="slidenum">
              <a:rPr lang="tr-TR" altLang="tr-TR" smtClean="0">
                <a:cs typeface="Arial" charset="0"/>
              </a:rPr>
              <a:pPr/>
              <a:t>3</a:t>
            </a:fld>
            <a:endParaRPr lang="tr-TR" altLang="tr-TR">
              <a:cs typeface="Arial" charset="0"/>
            </a:endParaRPr>
          </a:p>
        </p:txBody>
      </p:sp>
      <p:sp>
        <p:nvSpPr>
          <p:cNvPr id="35843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4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35845" name="3 Slayt Numarası Yer Tutucusu"/>
          <p:cNvSpPr txBox="1">
            <a:spLocks noGrp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14CA060-8DA9-44DB-B6E6-E84481CAFE8B}" type="slidenum">
              <a:rPr lang="tr-TR" altLang="tr-TR" sz="1200">
                <a:latin typeface="Arial" charset="0"/>
                <a:cs typeface="Arial" charset="0"/>
              </a:rPr>
              <a:pPr algn="r"/>
              <a:t>3</a:t>
            </a:fld>
            <a:endParaRPr lang="tr-TR" altLang="tr-TR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362E24-CD46-4B13-A26C-EE545EECF6C7}" type="slidenum">
              <a:rPr lang="tr-TR" altLang="tr-TR" smtClean="0">
                <a:cs typeface="Arial" charset="0"/>
              </a:rPr>
              <a:pPr/>
              <a:t>4</a:t>
            </a:fld>
            <a:endParaRPr lang="tr-TR" altLang="tr-TR">
              <a:cs typeface="Arial" charset="0"/>
            </a:endParaRPr>
          </a:p>
        </p:txBody>
      </p:sp>
      <p:sp>
        <p:nvSpPr>
          <p:cNvPr id="35843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4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35845" name="3 Slayt Numarası Yer Tutucusu"/>
          <p:cNvSpPr txBox="1">
            <a:spLocks noGrp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14CA060-8DA9-44DB-B6E6-E84481CAFE8B}" type="slidenum">
              <a:rPr lang="tr-TR" altLang="tr-TR" sz="1200">
                <a:latin typeface="Arial" charset="0"/>
                <a:cs typeface="Arial" charset="0"/>
              </a:rPr>
              <a:pPr algn="r"/>
              <a:t>4</a:t>
            </a:fld>
            <a:endParaRPr lang="tr-TR" altLang="tr-TR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362E24-CD46-4B13-A26C-EE545EECF6C7}" type="slidenum">
              <a:rPr lang="tr-TR" altLang="tr-TR" smtClean="0">
                <a:cs typeface="Arial" charset="0"/>
              </a:rPr>
              <a:pPr/>
              <a:t>5</a:t>
            </a:fld>
            <a:endParaRPr lang="tr-TR" altLang="tr-TR">
              <a:cs typeface="Arial" charset="0"/>
            </a:endParaRPr>
          </a:p>
        </p:txBody>
      </p:sp>
      <p:sp>
        <p:nvSpPr>
          <p:cNvPr id="35843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4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35845" name="3 Slayt Numarası Yer Tutucusu"/>
          <p:cNvSpPr txBox="1">
            <a:spLocks noGrp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14CA060-8DA9-44DB-B6E6-E84481CAFE8B}" type="slidenum">
              <a:rPr lang="tr-TR" altLang="tr-TR" sz="1200">
                <a:latin typeface="Arial" charset="0"/>
                <a:cs typeface="Arial" charset="0"/>
              </a:rPr>
              <a:pPr algn="r"/>
              <a:t>5</a:t>
            </a:fld>
            <a:endParaRPr lang="tr-TR" altLang="tr-TR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362E24-CD46-4B13-A26C-EE545EECF6C7}" type="slidenum">
              <a:rPr lang="tr-TR" altLang="tr-TR" smtClean="0">
                <a:cs typeface="Arial" charset="0"/>
              </a:rPr>
              <a:pPr/>
              <a:t>6</a:t>
            </a:fld>
            <a:endParaRPr lang="tr-TR" altLang="tr-TR">
              <a:cs typeface="Arial" charset="0"/>
            </a:endParaRPr>
          </a:p>
        </p:txBody>
      </p:sp>
      <p:sp>
        <p:nvSpPr>
          <p:cNvPr id="35843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4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35845" name="3 Slayt Numarası Yer Tutucusu"/>
          <p:cNvSpPr txBox="1">
            <a:spLocks noGrp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14CA060-8DA9-44DB-B6E6-E84481CAFE8B}" type="slidenum">
              <a:rPr lang="tr-TR" altLang="tr-TR" sz="1200">
                <a:latin typeface="Arial" charset="0"/>
                <a:cs typeface="Arial" charset="0"/>
              </a:rPr>
              <a:pPr algn="r"/>
              <a:t>6</a:t>
            </a:fld>
            <a:endParaRPr lang="tr-TR" altLang="tr-TR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362E24-CD46-4B13-A26C-EE545EECF6C7}" type="slidenum">
              <a:rPr lang="tr-TR" altLang="tr-TR" smtClean="0">
                <a:cs typeface="Arial" charset="0"/>
              </a:rPr>
              <a:pPr/>
              <a:t>7</a:t>
            </a:fld>
            <a:endParaRPr lang="tr-TR" altLang="tr-TR">
              <a:cs typeface="Arial" charset="0"/>
            </a:endParaRPr>
          </a:p>
        </p:txBody>
      </p:sp>
      <p:sp>
        <p:nvSpPr>
          <p:cNvPr id="35843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4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altLang="tr-TR" dirty="0"/>
          </a:p>
        </p:txBody>
      </p:sp>
      <p:sp>
        <p:nvSpPr>
          <p:cNvPr id="35845" name="3 Slayt Numarası Yer Tutucusu"/>
          <p:cNvSpPr txBox="1">
            <a:spLocks noGrp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14CA060-8DA9-44DB-B6E6-E84481CAFE8B}" type="slidenum">
              <a:rPr lang="tr-TR" altLang="tr-TR" sz="1200">
                <a:latin typeface="Arial" charset="0"/>
                <a:cs typeface="Arial" charset="0"/>
              </a:rPr>
              <a:pPr algn="r"/>
              <a:t>7</a:t>
            </a:fld>
            <a:endParaRPr lang="tr-TR" altLang="tr-TR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362E24-CD46-4B13-A26C-EE545EECF6C7}" type="slidenum">
              <a:rPr lang="tr-TR" altLang="tr-TR" smtClean="0">
                <a:cs typeface="Arial" charset="0"/>
              </a:rPr>
              <a:pPr/>
              <a:t>8</a:t>
            </a:fld>
            <a:endParaRPr lang="tr-TR" altLang="tr-TR">
              <a:cs typeface="Arial" charset="0"/>
            </a:endParaRPr>
          </a:p>
        </p:txBody>
      </p:sp>
      <p:sp>
        <p:nvSpPr>
          <p:cNvPr id="35843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4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altLang="tr-TR" dirty="0"/>
          </a:p>
        </p:txBody>
      </p:sp>
      <p:sp>
        <p:nvSpPr>
          <p:cNvPr id="35845" name="3 Slayt Numarası Yer Tutucusu"/>
          <p:cNvSpPr txBox="1">
            <a:spLocks noGrp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14CA060-8DA9-44DB-B6E6-E84481CAFE8B}" type="slidenum">
              <a:rPr lang="tr-TR" altLang="tr-TR" sz="1200">
                <a:latin typeface="Arial" charset="0"/>
                <a:cs typeface="Arial" charset="0"/>
              </a:rPr>
              <a:pPr algn="r"/>
              <a:t>8</a:t>
            </a:fld>
            <a:endParaRPr lang="tr-TR" altLang="tr-TR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362E24-CD46-4B13-A26C-EE545EECF6C7}" type="slidenum">
              <a:rPr lang="tr-TR" altLang="tr-TR" smtClean="0">
                <a:cs typeface="Arial" charset="0"/>
              </a:rPr>
              <a:pPr/>
              <a:t>9</a:t>
            </a:fld>
            <a:endParaRPr lang="tr-TR" altLang="tr-TR">
              <a:cs typeface="Arial" charset="0"/>
            </a:endParaRPr>
          </a:p>
        </p:txBody>
      </p:sp>
      <p:sp>
        <p:nvSpPr>
          <p:cNvPr id="35843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4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altLang="tr-TR" dirty="0"/>
          </a:p>
        </p:txBody>
      </p:sp>
      <p:sp>
        <p:nvSpPr>
          <p:cNvPr id="35845" name="3 Slayt Numarası Yer Tutucusu"/>
          <p:cNvSpPr txBox="1">
            <a:spLocks noGrp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14CA060-8DA9-44DB-B6E6-E84481CAFE8B}" type="slidenum">
              <a:rPr lang="tr-TR" altLang="tr-TR" sz="1200">
                <a:latin typeface="Arial" charset="0"/>
                <a:cs typeface="Arial" charset="0"/>
              </a:rPr>
              <a:pPr algn="r"/>
              <a:t>9</a:t>
            </a:fld>
            <a:endParaRPr lang="tr-TR" altLang="tr-TR" sz="12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3592B-F19C-44EB-BA44-2FE99F01CDD0}" type="datetimeFigureOut">
              <a:rPr lang="tr-TR" smtClean="0"/>
              <a:t>10.01.2017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66A9A-91EC-4868-AD89-B38DA4FBDB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2490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3592B-F19C-44EB-BA44-2FE99F01CDD0}" type="datetimeFigureOut">
              <a:rPr lang="tr-TR" smtClean="0"/>
              <a:t>10.01.2017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66A9A-91EC-4868-AD89-B38DA4FBDB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7984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3592B-F19C-44EB-BA44-2FE99F01CDD0}" type="datetimeFigureOut">
              <a:rPr lang="tr-TR" smtClean="0"/>
              <a:t>10.01.2017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66A9A-91EC-4868-AD89-B38DA4FBDB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082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3592B-F19C-44EB-BA44-2FE99F01CDD0}" type="datetimeFigureOut">
              <a:rPr lang="tr-TR" smtClean="0"/>
              <a:t>10.01.2017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66A9A-91EC-4868-AD89-B38DA4FBDB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6451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3592B-F19C-44EB-BA44-2FE99F01CDD0}" type="datetimeFigureOut">
              <a:rPr lang="tr-TR" smtClean="0"/>
              <a:t>10.01.2017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66A9A-91EC-4868-AD89-B38DA4FBDB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4341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3592B-F19C-44EB-BA44-2FE99F01CDD0}" type="datetimeFigureOut">
              <a:rPr lang="tr-TR" smtClean="0"/>
              <a:t>10.01.2017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66A9A-91EC-4868-AD89-B38DA4FBDB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5368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3592B-F19C-44EB-BA44-2FE99F01CDD0}" type="datetimeFigureOut">
              <a:rPr lang="tr-TR" smtClean="0"/>
              <a:t>10.01.2017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66A9A-91EC-4868-AD89-B38DA4FBDB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4145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3592B-F19C-44EB-BA44-2FE99F01CDD0}" type="datetimeFigureOut">
              <a:rPr lang="tr-TR" smtClean="0"/>
              <a:t>10.01.2017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66A9A-91EC-4868-AD89-B38DA4FBDB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4728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3592B-F19C-44EB-BA44-2FE99F01CDD0}" type="datetimeFigureOut">
              <a:rPr lang="tr-TR" smtClean="0"/>
              <a:t>10.01.2017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66A9A-91EC-4868-AD89-B38DA4FBDB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7329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3592B-F19C-44EB-BA44-2FE99F01CDD0}" type="datetimeFigureOut">
              <a:rPr lang="tr-TR" smtClean="0"/>
              <a:t>10.01.2017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66A9A-91EC-4868-AD89-B38DA4FBDB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26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3592B-F19C-44EB-BA44-2FE99F01CDD0}" type="datetimeFigureOut">
              <a:rPr lang="tr-TR" smtClean="0"/>
              <a:t>10.01.2017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66A9A-91EC-4868-AD89-B38DA4FBDB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8908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3592B-F19C-44EB-BA44-2FE99F01CDD0}" type="datetimeFigureOut">
              <a:rPr lang="tr-TR" smtClean="0"/>
              <a:t>10.01.2017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66A9A-91EC-4868-AD89-B38DA4FBDBB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400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B157B4-7BFB-4BD5-81BD-3E3F1BBFE4F2}" type="slidenum">
              <a:rPr lang="tr-TR"/>
              <a:pPr>
                <a:defRPr/>
              </a:pPr>
              <a:t>1</a:t>
            </a:fld>
            <a:endParaRPr lang="tr-TR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34433" y="333375"/>
            <a:ext cx="12050184" cy="4464050"/>
          </a:xfrm>
          <a:noFill/>
        </p:spPr>
        <p:txBody>
          <a:bodyPr/>
          <a:lstStyle/>
          <a:p>
            <a:pPr marL="0" indent="0" algn="just" eaLnBrk="1" hangingPunct="1">
              <a:lnSpc>
                <a:spcPct val="130000"/>
              </a:lnSpc>
              <a:buFont typeface="Wingdings" pitchFamily="2" charset="2"/>
              <a:buNone/>
            </a:pPr>
            <a:endParaRPr lang="tr-TR" altLang="tr-TR" sz="4800" b="1">
              <a:effectLst/>
            </a:endParaRPr>
          </a:p>
          <a:p>
            <a:pPr marL="0" indent="0" algn="just" eaLnBrk="1" hangingPunct="1">
              <a:lnSpc>
                <a:spcPct val="130000"/>
              </a:lnSpc>
              <a:buFont typeface="Wingdings" pitchFamily="2" charset="2"/>
              <a:buNone/>
            </a:pPr>
            <a:endParaRPr lang="tr-TR" altLang="tr-TR" sz="4800" b="1">
              <a:effectLst/>
            </a:endParaRPr>
          </a:p>
          <a:p>
            <a:pPr marL="0" indent="0" algn="just" eaLnBrk="1" hangingPunct="1">
              <a:lnSpc>
                <a:spcPct val="130000"/>
              </a:lnSpc>
              <a:buFont typeface="Wingdings" pitchFamily="2" charset="2"/>
              <a:buNone/>
            </a:pPr>
            <a:endParaRPr lang="tr-TR" altLang="tr-TR" sz="4800" b="1">
              <a:effectLst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143934" y="210370"/>
            <a:ext cx="11808884" cy="640873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tr-TR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lnSpc>
                <a:spcPct val="150000"/>
              </a:lnSpc>
              <a:defRPr/>
            </a:pPr>
            <a:endParaRPr lang="tr-TR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tr-TR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tr-TR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47010" y="2086896"/>
            <a:ext cx="11605807" cy="4464050"/>
          </a:xfrm>
          <a:prstGeom prst="rect">
            <a:avLst/>
          </a:prstGeom>
          <a:extLst/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tr-TR" altLang="tr-TR" sz="14800" b="1" dirty="0" smtClean="0">
                <a:solidFill>
                  <a:srgbClr val="FF0000"/>
                </a:solidFill>
                <a:latin typeface="Algerian" pitchFamily="82" charset="0"/>
                <a:cs typeface="Times New Roman" pitchFamily="18" charset="0"/>
              </a:rPr>
              <a:t>ÇEŞİTLİ ÜLKELERDE</a:t>
            </a: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tr-TR" altLang="tr-TR" sz="14800" b="1" dirty="0" smtClean="0">
                <a:solidFill>
                  <a:srgbClr val="FF0000"/>
                </a:solidFill>
                <a:latin typeface="Algerian" pitchFamily="82" charset="0"/>
                <a:cs typeface="Times New Roman" pitchFamily="18" charset="0"/>
              </a:rPr>
              <a:t>ENGELLİLERİN İSTİHDAMINA YÖNELİK DENEYİMLER</a:t>
            </a: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tr-TR" altLang="tr-TR" sz="10000" b="1" dirty="0" err="1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Prof.Dr.Kamil</a:t>
            </a:r>
            <a:r>
              <a:rPr lang="tr-TR" altLang="tr-TR" sz="100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 Ufuk BİLGİN</a:t>
            </a:r>
            <a:r>
              <a:rPr lang="tr-TR" altLang="tr-TR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tr-TR" altLang="tr-TR" sz="9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TODAİE Öğretim Üyesi</a:t>
            </a:r>
            <a:r>
              <a:rPr lang="tr-TR" altLang="tr-TR" sz="6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altLang="tr-TR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tr-TR" altLang="tr-TR" sz="4800" b="1" dirty="0"/>
          </a:p>
        </p:txBody>
      </p:sp>
      <p:sp>
        <p:nvSpPr>
          <p:cNvPr id="9" name="object 65"/>
          <p:cNvSpPr/>
          <p:nvPr/>
        </p:nvSpPr>
        <p:spPr>
          <a:xfrm>
            <a:off x="4937760" y="361786"/>
            <a:ext cx="2822701" cy="17251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804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/>
      <p:bldP spid="7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B157B4-7BFB-4BD5-81BD-3E3F1BBFE4F2}" type="slidenum">
              <a:rPr lang="tr-TR"/>
              <a:pPr>
                <a:defRPr/>
              </a:pPr>
              <a:t>10</a:t>
            </a:fld>
            <a:endParaRPr lang="tr-TR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34433" y="333375"/>
            <a:ext cx="12050184" cy="4464050"/>
          </a:xfrm>
          <a:noFill/>
        </p:spPr>
        <p:txBody>
          <a:bodyPr/>
          <a:lstStyle/>
          <a:p>
            <a:pPr marL="0" indent="0" algn="just" eaLnBrk="1" hangingPunct="1">
              <a:lnSpc>
                <a:spcPct val="130000"/>
              </a:lnSpc>
              <a:buFont typeface="Wingdings" pitchFamily="2" charset="2"/>
              <a:buNone/>
            </a:pPr>
            <a:endParaRPr lang="tr-TR" altLang="tr-TR" sz="4800" b="1">
              <a:effectLst/>
            </a:endParaRPr>
          </a:p>
          <a:p>
            <a:pPr marL="0" indent="0" algn="just" eaLnBrk="1" hangingPunct="1">
              <a:lnSpc>
                <a:spcPct val="130000"/>
              </a:lnSpc>
              <a:buFont typeface="Wingdings" pitchFamily="2" charset="2"/>
              <a:buNone/>
            </a:pPr>
            <a:endParaRPr lang="tr-TR" altLang="tr-TR" sz="4800" b="1">
              <a:effectLst/>
            </a:endParaRPr>
          </a:p>
          <a:p>
            <a:pPr marL="0" indent="0" algn="just" eaLnBrk="1" hangingPunct="1">
              <a:lnSpc>
                <a:spcPct val="130000"/>
              </a:lnSpc>
              <a:buFont typeface="Wingdings" pitchFamily="2" charset="2"/>
              <a:buNone/>
            </a:pPr>
            <a:endParaRPr lang="tr-TR" altLang="tr-TR" sz="4800" b="1">
              <a:effectLst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143934" y="115889"/>
            <a:ext cx="11892316" cy="6408737"/>
          </a:xfrm>
          <a:prstGeom prst="roundRect">
            <a:avLst/>
          </a:prstGeom>
          <a:gradFill>
            <a:gsLst>
              <a:gs pos="0">
                <a:srgbClr val="000000"/>
              </a:gs>
              <a:gs pos="28000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r-TR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ÜLKE </a:t>
            </a:r>
            <a:r>
              <a:rPr lang="tr-TR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DENEYİMLERİ</a:t>
            </a:r>
            <a:endParaRPr lang="tr-TR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tr-TR" sz="2000" b="1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tr-TR" sz="48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KANADA </a:t>
            </a:r>
            <a:r>
              <a:rPr lang="tr-TR" sz="48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tr-TR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endParaRPr lang="tr-TR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0" indent="-685800">
              <a:buFont typeface="Wingdings" pitchFamily="2" charset="2"/>
              <a:buChar char="Ø"/>
              <a:defRPr/>
            </a:pPr>
            <a:r>
              <a:rPr lang="tr-TR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Engellilere </a:t>
            </a:r>
            <a:r>
              <a:rPr lang="tr-TR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kotasız istihdam</a:t>
            </a:r>
            <a:r>
              <a:rPr lang="tr-TR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tr-TR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85800" indent="-685800">
              <a:buFont typeface="Wingdings" pitchFamily="2" charset="2"/>
              <a:buChar char="Ø"/>
              <a:defRPr/>
            </a:pPr>
            <a:r>
              <a:rPr lang="tr-TR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Engellileri istihdam </a:t>
            </a:r>
            <a:r>
              <a:rPr lang="tr-TR" sz="4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önc.mesleki</a:t>
            </a:r>
            <a:r>
              <a:rPr lang="tr-TR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eğitim,</a:t>
            </a:r>
          </a:p>
          <a:p>
            <a:pPr marL="685800" indent="-685800">
              <a:buFont typeface="Wingdings" pitchFamily="2" charset="2"/>
              <a:buChar char="Ø"/>
              <a:defRPr/>
            </a:pPr>
            <a:r>
              <a:rPr lang="tr-TR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İşverenlere, engelli istihdamında teşvik ve iş tanımlama, yöntem ve kaynak bulma konusunda danışmanlık.</a:t>
            </a:r>
            <a:endParaRPr lang="tr-TR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isabled employment in CANADA pictures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215" y="0"/>
            <a:ext cx="3522785" cy="318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69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B157B4-7BFB-4BD5-81BD-3E3F1BBFE4F2}" type="slidenum">
              <a:rPr lang="tr-TR"/>
              <a:pPr>
                <a:defRPr/>
              </a:pPr>
              <a:t>11</a:t>
            </a:fld>
            <a:endParaRPr lang="tr-TR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34433" y="333375"/>
            <a:ext cx="12050184" cy="4464050"/>
          </a:xfrm>
          <a:noFill/>
        </p:spPr>
        <p:txBody>
          <a:bodyPr/>
          <a:lstStyle/>
          <a:p>
            <a:pPr marL="0" indent="0" algn="just" eaLnBrk="1" hangingPunct="1">
              <a:lnSpc>
                <a:spcPct val="130000"/>
              </a:lnSpc>
              <a:buFont typeface="Wingdings" pitchFamily="2" charset="2"/>
              <a:buNone/>
            </a:pPr>
            <a:endParaRPr lang="tr-TR" altLang="tr-TR" sz="4800" b="1">
              <a:effectLst/>
            </a:endParaRPr>
          </a:p>
          <a:p>
            <a:pPr marL="0" indent="0" algn="just" eaLnBrk="1" hangingPunct="1">
              <a:lnSpc>
                <a:spcPct val="130000"/>
              </a:lnSpc>
              <a:buFont typeface="Wingdings" pitchFamily="2" charset="2"/>
              <a:buNone/>
            </a:pPr>
            <a:endParaRPr lang="tr-TR" altLang="tr-TR" sz="4800" b="1">
              <a:effectLst/>
            </a:endParaRPr>
          </a:p>
          <a:p>
            <a:pPr marL="0" indent="0" algn="just" eaLnBrk="1" hangingPunct="1">
              <a:lnSpc>
                <a:spcPct val="130000"/>
              </a:lnSpc>
              <a:buFont typeface="Wingdings" pitchFamily="2" charset="2"/>
              <a:buNone/>
            </a:pPr>
            <a:endParaRPr lang="tr-TR" altLang="tr-TR" sz="4800" b="1">
              <a:effectLst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143934" y="115889"/>
            <a:ext cx="11892316" cy="6408737"/>
          </a:xfrm>
          <a:prstGeom prst="roundRect">
            <a:avLst/>
          </a:prstGeom>
          <a:gradFill>
            <a:gsLst>
              <a:gs pos="0">
                <a:srgbClr val="000000"/>
              </a:gs>
              <a:gs pos="28000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r-TR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tr-TR" sz="48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ABD :</a:t>
            </a:r>
            <a:r>
              <a:rPr lang="tr-TR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endParaRPr lang="tr-TR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0" indent="-685800">
              <a:buFont typeface="Wingdings" pitchFamily="2" charset="2"/>
              <a:buChar char="Ø"/>
              <a:defRPr/>
            </a:pPr>
            <a:r>
              <a:rPr lang="tr-TR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Engellilere kotasız istihdam,</a:t>
            </a:r>
          </a:p>
          <a:p>
            <a:pPr marL="685800" indent="-685800">
              <a:buFont typeface="Wingdings" pitchFamily="2" charset="2"/>
              <a:buChar char="Ø"/>
              <a:defRPr/>
            </a:pPr>
            <a:r>
              <a:rPr lang="tr-TR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Engelli gazilerin istihdamına </a:t>
            </a:r>
          </a:p>
          <a:p>
            <a:pPr>
              <a:defRPr/>
            </a:pPr>
            <a:r>
              <a:rPr lang="tr-TR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vergi indirimi,</a:t>
            </a:r>
          </a:p>
          <a:p>
            <a:pPr marL="685800" indent="-6858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tr-TR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Engelli istihdamı öncesi mesleki eğitim.</a:t>
            </a:r>
            <a:endParaRPr lang="tr-TR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isabled employment in USA pictures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515" y="115888"/>
            <a:ext cx="3252735" cy="418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98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B157B4-7BFB-4BD5-81BD-3E3F1BBFE4F2}" type="slidenum">
              <a:rPr lang="tr-TR"/>
              <a:pPr>
                <a:defRPr/>
              </a:pPr>
              <a:t>12</a:t>
            </a:fld>
            <a:endParaRPr lang="tr-TR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34433" y="333375"/>
            <a:ext cx="12050184" cy="4464050"/>
          </a:xfrm>
          <a:noFill/>
        </p:spPr>
        <p:txBody>
          <a:bodyPr/>
          <a:lstStyle/>
          <a:p>
            <a:pPr marL="0" indent="0" algn="just" eaLnBrk="1" hangingPunct="1">
              <a:lnSpc>
                <a:spcPct val="130000"/>
              </a:lnSpc>
              <a:buFont typeface="Wingdings" pitchFamily="2" charset="2"/>
              <a:buNone/>
            </a:pPr>
            <a:endParaRPr lang="tr-TR" altLang="tr-TR" sz="4800" b="1">
              <a:effectLst/>
            </a:endParaRPr>
          </a:p>
          <a:p>
            <a:pPr marL="0" indent="0" algn="just" eaLnBrk="1" hangingPunct="1">
              <a:lnSpc>
                <a:spcPct val="130000"/>
              </a:lnSpc>
              <a:buFont typeface="Wingdings" pitchFamily="2" charset="2"/>
              <a:buNone/>
            </a:pPr>
            <a:endParaRPr lang="tr-TR" altLang="tr-TR" sz="4800" b="1">
              <a:effectLst/>
            </a:endParaRPr>
          </a:p>
          <a:p>
            <a:pPr marL="0" indent="0" algn="just" eaLnBrk="1" hangingPunct="1">
              <a:lnSpc>
                <a:spcPct val="130000"/>
              </a:lnSpc>
              <a:buFont typeface="Wingdings" pitchFamily="2" charset="2"/>
              <a:buNone/>
            </a:pPr>
            <a:endParaRPr lang="tr-TR" altLang="tr-TR" sz="4800" b="1">
              <a:effectLst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143934" y="115889"/>
            <a:ext cx="11892316" cy="6408737"/>
          </a:xfrm>
          <a:prstGeom prst="roundRect">
            <a:avLst/>
          </a:prstGeom>
          <a:gradFill>
            <a:gsLst>
              <a:gs pos="0">
                <a:srgbClr val="000000"/>
              </a:gs>
              <a:gs pos="28000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r-TR" sz="48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MEKSİKA:</a:t>
            </a:r>
          </a:p>
          <a:p>
            <a:pPr>
              <a:defRPr/>
            </a:pPr>
            <a:endParaRPr lang="tr-TR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0" indent="-685800">
              <a:buFont typeface="Wingdings" pitchFamily="2" charset="2"/>
              <a:buChar char="Ø"/>
              <a:defRPr/>
            </a:pPr>
            <a:r>
              <a:rPr lang="tr-TR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Engellileri kotasız istihdam,</a:t>
            </a:r>
          </a:p>
          <a:p>
            <a:pPr marL="685800" indent="-685800">
              <a:buFont typeface="Wingdings" pitchFamily="2" charset="2"/>
              <a:buChar char="Ø"/>
              <a:defRPr/>
            </a:pPr>
            <a:r>
              <a:rPr lang="tr-TR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Engelli işsizlere, işverenlerin istediği bilgi ve beceriler için mesleki eğitim</a:t>
            </a:r>
          </a:p>
          <a:p>
            <a:pPr>
              <a:defRPr/>
            </a:pPr>
            <a:r>
              <a:rPr lang="tr-TR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Açık Okul güvence verilmesi,</a:t>
            </a:r>
          </a:p>
          <a:p>
            <a:pPr marL="685800" indent="-685800">
              <a:buFont typeface="Wingdings" pitchFamily="2" charset="2"/>
              <a:buChar char="Ø"/>
              <a:defRPr/>
            </a:pPr>
            <a:r>
              <a:rPr lang="tr-TR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İşverenlere, engelli iş tanımı geliştirmeleri konusunda </a:t>
            </a:r>
          </a:p>
          <a:p>
            <a:pPr>
              <a:defRPr/>
            </a:pPr>
            <a:r>
              <a:rPr lang="tr-TR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tr-TR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destek verilmesi.</a:t>
            </a:r>
            <a:endParaRPr lang="tr-TR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isabled employment in MEXİCO pictures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193" y="3666392"/>
            <a:ext cx="3267808" cy="285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86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B157B4-7BFB-4BD5-81BD-3E3F1BBFE4F2}" type="slidenum">
              <a:rPr lang="tr-TR"/>
              <a:pPr>
                <a:defRPr/>
              </a:pPr>
              <a:t>13</a:t>
            </a:fld>
            <a:endParaRPr lang="tr-TR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34433" y="333375"/>
            <a:ext cx="12050184" cy="4464050"/>
          </a:xfrm>
          <a:noFill/>
        </p:spPr>
        <p:txBody>
          <a:bodyPr/>
          <a:lstStyle/>
          <a:p>
            <a:pPr marL="0" indent="0" algn="just" eaLnBrk="1" hangingPunct="1">
              <a:lnSpc>
                <a:spcPct val="130000"/>
              </a:lnSpc>
              <a:buFont typeface="Wingdings" pitchFamily="2" charset="2"/>
              <a:buNone/>
            </a:pPr>
            <a:endParaRPr lang="tr-TR" altLang="tr-TR" sz="4800" b="1">
              <a:effectLst/>
            </a:endParaRPr>
          </a:p>
          <a:p>
            <a:pPr marL="0" indent="0" algn="just" eaLnBrk="1" hangingPunct="1">
              <a:lnSpc>
                <a:spcPct val="130000"/>
              </a:lnSpc>
              <a:buFont typeface="Wingdings" pitchFamily="2" charset="2"/>
              <a:buNone/>
            </a:pPr>
            <a:endParaRPr lang="tr-TR" altLang="tr-TR" sz="4800" b="1">
              <a:effectLst/>
            </a:endParaRPr>
          </a:p>
          <a:p>
            <a:pPr marL="0" indent="0" algn="just" eaLnBrk="1" hangingPunct="1">
              <a:lnSpc>
                <a:spcPct val="130000"/>
              </a:lnSpc>
              <a:buFont typeface="Wingdings" pitchFamily="2" charset="2"/>
              <a:buNone/>
            </a:pPr>
            <a:endParaRPr lang="tr-TR" altLang="tr-TR" sz="4800" b="1">
              <a:effectLst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143934" y="115889"/>
            <a:ext cx="11892316" cy="6408737"/>
          </a:xfrm>
          <a:prstGeom prst="roundRect">
            <a:avLst/>
          </a:prstGeom>
          <a:gradFill>
            <a:gsLst>
              <a:gs pos="0">
                <a:srgbClr val="000000"/>
              </a:gs>
              <a:gs pos="28000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r-TR" sz="48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 BREZİLYA :</a:t>
            </a:r>
          </a:p>
          <a:p>
            <a:pPr>
              <a:defRPr/>
            </a:pPr>
            <a:endParaRPr lang="tr-TR" sz="4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0" indent="-685800">
              <a:buFont typeface="Wingdings" pitchFamily="2" charset="2"/>
              <a:buChar char="Ø"/>
              <a:defRPr/>
            </a:pPr>
            <a:r>
              <a:rPr lang="tr-TR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Engellilere kotasız istihdam,</a:t>
            </a:r>
            <a:r>
              <a:rPr lang="tr-TR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85800" indent="-685800">
              <a:buFont typeface="Wingdings" pitchFamily="2" charset="2"/>
              <a:buChar char="Ø"/>
              <a:defRPr/>
            </a:pPr>
            <a:r>
              <a:rPr lang="tr-TR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Engelli istihdamı öncesi mesleki eğitim,</a:t>
            </a:r>
          </a:p>
          <a:p>
            <a:pPr marL="685800" indent="-685800">
              <a:buFont typeface="Wingdings" pitchFamily="2" charset="2"/>
              <a:buChar char="Ø"/>
              <a:defRPr/>
            </a:pPr>
            <a:r>
              <a:rPr lang="tr-TR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Genel eğitimli veya mesleki eğitimli engellilerin istihdamı için profesyonel çıraklık sisteminin uygulanması.</a:t>
            </a:r>
            <a:endParaRPr lang="tr-TR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isabled employment pictures in BRAZIL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762" y="115889"/>
            <a:ext cx="3305487" cy="275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83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B157B4-7BFB-4BD5-81BD-3E3F1BBFE4F2}" type="slidenum">
              <a:rPr lang="tr-TR"/>
              <a:pPr>
                <a:defRPr/>
              </a:pPr>
              <a:t>14</a:t>
            </a:fld>
            <a:endParaRPr lang="tr-TR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34433" y="333375"/>
            <a:ext cx="12050184" cy="4464050"/>
          </a:xfrm>
          <a:noFill/>
        </p:spPr>
        <p:txBody>
          <a:bodyPr/>
          <a:lstStyle/>
          <a:p>
            <a:pPr marL="0" indent="0" algn="just" eaLnBrk="1" hangingPunct="1">
              <a:lnSpc>
                <a:spcPct val="130000"/>
              </a:lnSpc>
              <a:buFont typeface="Wingdings" pitchFamily="2" charset="2"/>
              <a:buNone/>
            </a:pPr>
            <a:endParaRPr lang="tr-TR" altLang="tr-TR" sz="4800" b="1">
              <a:effectLst/>
            </a:endParaRPr>
          </a:p>
          <a:p>
            <a:pPr marL="0" indent="0" algn="just" eaLnBrk="1" hangingPunct="1">
              <a:lnSpc>
                <a:spcPct val="130000"/>
              </a:lnSpc>
              <a:buFont typeface="Wingdings" pitchFamily="2" charset="2"/>
              <a:buNone/>
            </a:pPr>
            <a:endParaRPr lang="tr-TR" altLang="tr-TR" sz="4800" b="1">
              <a:effectLst/>
            </a:endParaRPr>
          </a:p>
          <a:p>
            <a:pPr marL="0" indent="0" algn="just" eaLnBrk="1" hangingPunct="1">
              <a:lnSpc>
                <a:spcPct val="130000"/>
              </a:lnSpc>
              <a:buFont typeface="Wingdings" pitchFamily="2" charset="2"/>
              <a:buNone/>
            </a:pPr>
            <a:endParaRPr lang="tr-TR" altLang="tr-TR" sz="4800" b="1">
              <a:effectLst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143934" y="115889"/>
            <a:ext cx="11892316" cy="6408737"/>
          </a:xfrm>
          <a:prstGeom prst="roundRect">
            <a:avLst/>
          </a:prstGeom>
          <a:gradFill>
            <a:gsLst>
              <a:gs pos="0">
                <a:srgbClr val="000000"/>
              </a:gs>
              <a:gs pos="28000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r-TR" sz="48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5. İNGİLTERE:</a:t>
            </a:r>
          </a:p>
          <a:p>
            <a:pPr>
              <a:defRPr/>
            </a:pPr>
            <a:endParaRPr lang="tr-TR" sz="3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0" indent="-685800">
              <a:buFont typeface="Wingdings" pitchFamily="2" charset="2"/>
              <a:buChar char="Ø"/>
              <a:defRPr/>
            </a:pPr>
            <a:r>
              <a:rPr lang="tr-TR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Engellilere (ve gazilere) </a:t>
            </a:r>
          </a:p>
          <a:p>
            <a:pPr>
              <a:defRPr/>
            </a:pPr>
            <a:r>
              <a:rPr lang="tr-TR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tr-TR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kotalı istihdam,</a:t>
            </a:r>
          </a:p>
          <a:p>
            <a:pPr marL="685800" indent="-685800">
              <a:buFont typeface="Wingdings" pitchFamily="2" charset="2"/>
              <a:buChar char="Ø"/>
              <a:defRPr/>
            </a:pPr>
            <a:r>
              <a:rPr lang="tr-TR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Engelli için işyerini </a:t>
            </a:r>
          </a:p>
          <a:p>
            <a:pPr>
              <a:defRPr/>
            </a:pPr>
            <a:r>
              <a:rPr lang="tr-TR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düzenlemeye mali katkı,</a:t>
            </a:r>
          </a:p>
          <a:p>
            <a:pPr marL="685800" indent="-685800">
              <a:buFont typeface="Wingdings" pitchFamily="2" charset="2"/>
              <a:buChar char="Ø"/>
              <a:defRPr/>
            </a:pPr>
            <a:r>
              <a:rPr lang="tr-TR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Engelli gençlerin istihdamında staj imkanı.</a:t>
            </a:r>
            <a:endParaRPr lang="tr-TR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isabled employment in ENGLAND pictures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814" y="104374"/>
            <a:ext cx="4281435" cy="441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39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B157B4-7BFB-4BD5-81BD-3E3F1BBFE4F2}" type="slidenum">
              <a:rPr lang="tr-TR"/>
              <a:pPr>
                <a:defRPr/>
              </a:pPr>
              <a:t>15</a:t>
            </a:fld>
            <a:endParaRPr lang="tr-TR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34433" y="333375"/>
            <a:ext cx="12050184" cy="4464050"/>
          </a:xfrm>
          <a:noFill/>
        </p:spPr>
        <p:txBody>
          <a:bodyPr/>
          <a:lstStyle/>
          <a:p>
            <a:pPr marL="0" indent="0" algn="just" eaLnBrk="1" hangingPunct="1">
              <a:lnSpc>
                <a:spcPct val="130000"/>
              </a:lnSpc>
              <a:buFont typeface="Wingdings" pitchFamily="2" charset="2"/>
              <a:buNone/>
            </a:pPr>
            <a:endParaRPr lang="tr-TR" altLang="tr-TR" sz="4800" b="1">
              <a:effectLst/>
            </a:endParaRPr>
          </a:p>
          <a:p>
            <a:pPr marL="0" indent="0" algn="just" eaLnBrk="1" hangingPunct="1">
              <a:lnSpc>
                <a:spcPct val="130000"/>
              </a:lnSpc>
              <a:buFont typeface="Wingdings" pitchFamily="2" charset="2"/>
              <a:buNone/>
            </a:pPr>
            <a:endParaRPr lang="tr-TR" altLang="tr-TR" sz="4800" b="1">
              <a:effectLst/>
            </a:endParaRPr>
          </a:p>
          <a:p>
            <a:pPr marL="0" indent="0" algn="just" eaLnBrk="1" hangingPunct="1">
              <a:lnSpc>
                <a:spcPct val="130000"/>
              </a:lnSpc>
              <a:buFont typeface="Wingdings" pitchFamily="2" charset="2"/>
              <a:buNone/>
            </a:pPr>
            <a:endParaRPr lang="tr-TR" altLang="tr-TR" sz="4800" b="1">
              <a:effectLst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143934" y="115889"/>
            <a:ext cx="11892316" cy="6408737"/>
          </a:xfrm>
          <a:prstGeom prst="roundRect">
            <a:avLst/>
          </a:prstGeom>
          <a:gradFill>
            <a:gsLst>
              <a:gs pos="0">
                <a:srgbClr val="000000"/>
              </a:gs>
              <a:gs pos="28000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r-TR" sz="48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6. ALMANYA:</a:t>
            </a:r>
          </a:p>
          <a:p>
            <a:pPr>
              <a:defRPr/>
            </a:pPr>
            <a:endParaRPr lang="tr-TR" sz="2000" b="1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0" indent="-685800">
              <a:buFont typeface="Wingdings" pitchFamily="2" charset="2"/>
              <a:buChar char="Ø"/>
              <a:defRPr/>
            </a:pPr>
            <a:r>
              <a:rPr lang="tr-TR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Engellilere kotalı istihdam,</a:t>
            </a:r>
            <a:endParaRPr lang="tr-TR" sz="4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0" indent="-685800">
              <a:buFont typeface="Wingdings" pitchFamily="2" charset="2"/>
              <a:buChar char="Ø"/>
              <a:defRPr/>
            </a:pPr>
            <a:r>
              <a:rPr lang="tr-TR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Engelli bireye işbaşı eğitimi,</a:t>
            </a:r>
          </a:p>
          <a:p>
            <a:pPr marL="685800" indent="-685800">
              <a:buFont typeface="Wingdings" pitchFamily="2" charset="2"/>
              <a:buChar char="Ø"/>
              <a:defRPr/>
            </a:pPr>
            <a:r>
              <a:rPr lang="tr-TR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Engellilere istihdam desteği,</a:t>
            </a:r>
          </a:p>
          <a:p>
            <a:pPr marL="685800" indent="-685800">
              <a:buFont typeface="Wingdings" pitchFamily="2" charset="2"/>
              <a:buChar char="Ø"/>
              <a:defRPr/>
            </a:pPr>
            <a:r>
              <a:rPr lang="tr-TR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Diğer AB ülkelerinde Engelli istihdamı değişimi,</a:t>
            </a:r>
          </a:p>
          <a:p>
            <a:pPr marL="685800" indent="-685800">
              <a:buFont typeface="Wingdings" pitchFamily="2" charset="2"/>
              <a:buChar char="Ø"/>
              <a:defRPr/>
            </a:pPr>
            <a:r>
              <a:rPr lang="tr-TR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Mesleki becerisi olan engelli gençlere staj imkanı sağlanması.</a:t>
            </a:r>
            <a:endParaRPr lang="tr-TR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isabled employment pictures in Germany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592" y="115890"/>
            <a:ext cx="3340658" cy="320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39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B157B4-7BFB-4BD5-81BD-3E3F1BBFE4F2}" type="slidenum">
              <a:rPr lang="tr-TR"/>
              <a:pPr>
                <a:defRPr/>
              </a:pPr>
              <a:t>16</a:t>
            </a:fld>
            <a:endParaRPr lang="tr-TR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34433" y="333375"/>
            <a:ext cx="12050184" cy="4464050"/>
          </a:xfrm>
          <a:noFill/>
        </p:spPr>
        <p:txBody>
          <a:bodyPr/>
          <a:lstStyle/>
          <a:p>
            <a:pPr marL="0" indent="0" algn="just" eaLnBrk="1" hangingPunct="1">
              <a:lnSpc>
                <a:spcPct val="130000"/>
              </a:lnSpc>
              <a:buFont typeface="Wingdings" pitchFamily="2" charset="2"/>
              <a:buNone/>
            </a:pPr>
            <a:endParaRPr lang="tr-TR" altLang="tr-TR" sz="4800" b="1">
              <a:effectLst/>
            </a:endParaRPr>
          </a:p>
          <a:p>
            <a:pPr marL="0" indent="0" algn="just" eaLnBrk="1" hangingPunct="1">
              <a:lnSpc>
                <a:spcPct val="130000"/>
              </a:lnSpc>
              <a:buFont typeface="Wingdings" pitchFamily="2" charset="2"/>
              <a:buNone/>
            </a:pPr>
            <a:endParaRPr lang="tr-TR" altLang="tr-TR" sz="4800" b="1">
              <a:effectLst/>
            </a:endParaRPr>
          </a:p>
          <a:p>
            <a:pPr marL="0" indent="0" algn="just" eaLnBrk="1" hangingPunct="1">
              <a:lnSpc>
                <a:spcPct val="130000"/>
              </a:lnSpc>
              <a:buFont typeface="Wingdings" pitchFamily="2" charset="2"/>
              <a:buNone/>
            </a:pPr>
            <a:endParaRPr lang="tr-TR" altLang="tr-TR" sz="4800" b="1">
              <a:effectLst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143934" y="115889"/>
            <a:ext cx="11892316" cy="6408737"/>
          </a:xfrm>
          <a:prstGeom prst="roundRect">
            <a:avLst/>
          </a:prstGeom>
          <a:gradFill>
            <a:gsLst>
              <a:gs pos="0">
                <a:srgbClr val="000000"/>
              </a:gs>
              <a:gs pos="28000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r-TR" sz="48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7. FRANSA :</a:t>
            </a:r>
          </a:p>
          <a:p>
            <a:pPr>
              <a:defRPr/>
            </a:pPr>
            <a:endParaRPr lang="tr-TR" sz="2000" b="1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0" indent="-685800">
              <a:buFont typeface="Wingdings" pitchFamily="2" charset="2"/>
              <a:buChar char="Ø"/>
              <a:defRPr/>
            </a:pPr>
            <a:r>
              <a:rPr lang="tr-TR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Engellilere kotalı istihdam,</a:t>
            </a:r>
          </a:p>
          <a:p>
            <a:pPr marL="685800" indent="-685800">
              <a:buFont typeface="Wingdings" pitchFamily="2" charset="2"/>
              <a:buChar char="Ø"/>
              <a:defRPr/>
            </a:pPr>
            <a:r>
              <a:rPr lang="tr-TR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Engellilerin mesleki eğitim </a:t>
            </a:r>
            <a:r>
              <a:rPr lang="tr-TR" sz="4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alm.</a:t>
            </a:r>
            <a:r>
              <a:rPr lang="tr-TR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sağ.</a:t>
            </a:r>
          </a:p>
          <a:p>
            <a:pPr marL="685800" indent="-685800">
              <a:buFont typeface="Wingdings" pitchFamily="2" charset="2"/>
              <a:buChar char="Ø"/>
              <a:defRPr/>
            </a:pPr>
            <a:r>
              <a:rPr lang="tr-TR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Engelli çalıştırılan işyerlerine engelli başına devlet katkısı sağlanması,</a:t>
            </a:r>
          </a:p>
          <a:p>
            <a:pPr marL="685800" indent="-685800">
              <a:buFont typeface="Wingdings" pitchFamily="2" charset="2"/>
              <a:buChar char="Ø"/>
              <a:defRPr/>
            </a:pPr>
            <a:r>
              <a:rPr lang="tr-TR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Korumalı (atölye) işte çalışan engelli maaşına devlet katkısı yapılması.</a:t>
            </a:r>
            <a:endParaRPr lang="tr-TR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isabled employment pictures in France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616" y="0"/>
            <a:ext cx="3751384" cy="236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25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B157B4-7BFB-4BD5-81BD-3E3F1BBFE4F2}" type="slidenum">
              <a:rPr lang="tr-TR"/>
              <a:pPr>
                <a:defRPr/>
              </a:pPr>
              <a:t>17</a:t>
            </a:fld>
            <a:endParaRPr lang="tr-TR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34433" y="333375"/>
            <a:ext cx="12050184" cy="4464050"/>
          </a:xfrm>
          <a:noFill/>
        </p:spPr>
        <p:txBody>
          <a:bodyPr/>
          <a:lstStyle/>
          <a:p>
            <a:pPr marL="0" indent="0" algn="just" eaLnBrk="1" hangingPunct="1">
              <a:lnSpc>
                <a:spcPct val="130000"/>
              </a:lnSpc>
              <a:buFont typeface="Wingdings" pitchFamily="2" charset="2"/>
              <a:buNone/>
            </a:pPr>
            <a:endParaRPr lang="tr-TR" altLang="tr-TR" sz="4800" b="1">
              <a:effectLst/>
            </a:endParaRPr>
          </a:p>
          <a:p>
            <a:pPr marL="0" indent="0" algn="just" eaLnBrk="1" hangingPunct="1">
              <a:lnSpc>
                <a:spcPct val="130000"/>
              </a:lnSpc>
              <a:buFont typeface="Wingdings" pitchFamily="2" charset="2"/>
              <a:buNone/>
            </a:pPr>
            <a:endParaRPr lang="tr-TR" altLang="tr-TR" sz="4800" b="1">
              <a:effectLst/>
            </a:endParaRPr>
          </a:p>
          <a:p>
            <a:pPr marL="0" indent="0" algn="just" eaLnBrk="1" hangingPunct="1">
              <a:lnSpc>
                <a:spcPct val="130000"/>
              </a:lnSpc>
              <a:buFont typeface="Wingdings" pitchFamily="2" charset="2"/>
              <a:buNone/>
            </a:pPr>
            <a:endParaRPr lang="tr-TR" altLang="tr-TR" sz="4800" b="1">
              <a:effectLst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143934" y="115889"/>
            <a:ext cx="11892316" cy="6408737"/>
          </a:xfrm>
          <a:prstGeom prst="roundRect">
            <a:avLst/>
          </a:prstGeom>
          <a:gradFill>
            <a:gsLst>
              <a:gs pos="0">
                <a:srgbClr val="000000"/>
              </a:gs>
              <a:gs pos="28000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r-TR" sz="48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8. İTALYA :</a:t>
            </a:r>
          </a:p>
          <a:p>
            <a:pPr>
              <a:defRPr/>
            </a:pPr>
            <a:endParaRPr lang="tr-TR" sz="2000" b="1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0" indent="-685800">
              <a:buFont typeface="Wingdings" pitchFamily="2" charset="2"/>
              <a:buChar char="Ø"/>
              <a:defRPr/>
            </a:pPr>
            <a:r>
              <a:rPr lang="tr-TR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Engellilerin kotalı istihdamı;</a:t>
            </a:r>
          </a:p>
          <a:p>
            <a:pPr marL="685800" indent="-685800">
              <a:buFont typeface="Wingdings" pitchFamily="2" charset="2"/>
              <a:buChar char="Ø"/>
              <a:defRPr/>
            </a:pPr>
            <a:r>
              <a:rPr lang="tr-TR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Engellilerin istihdamında vergi </a:t>
            </a:r>
            <a:r>
              <a:rPr lang="tr-TR" sz="4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teşviği</a:t>
            </a:r>
            <a:r>
              <a:rPr lang="tr-TR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685800" indent="-685800">
              <a:buFont typeface="Wingdings" pitchFamily="2" charset="2"/>
              <a:buChar char="Ø"/>
              <a:defRPr/>
            </a:pPr>
            <a:r>
              <a:rPr lang="tr-TR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Engellilerin istihdamında kısmi zamanlı çalışma desteği,</a:t>
            </a:r>
          </a:p>
          <a:p>
            <a:pPr marL="685800" indent="-685800">
              <a:buFont typeface="Wingdings" pitchFamily="2" charset="2"/>
              <a:buChar char="Ø"/>
              <a:defRPr/>
            </a:pPr>
            <a:r>
              <a:rPr lang="tr-TR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Engellilere istihdam öncesi </a:t>
            </a:r>
          </a:p>
          <a:p>
            <a:pPr>
              <a:defRPr/>
            </a:pPr>
            <a:r>
              <a:rPr lang="tr-TR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mesleki eğitim.</a:t>
            </a:r>
            <a:endParaRPr lang="tr-TR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pictures in Italy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992" y="3200401"/>
            <a:ext cx="2426258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49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B157B4-7BFB-4BD5-81BD-3E3F1BBFE4F2}" type="slidenum">
              <a:rPr lang="tr-TR"/>
              <a:pPr>
                <a:defRPr/>
              </a:pPr>
              <a:t>18</a:t>
            </a:fld>
            <a:endParaRPr lang="tr-TR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34433" y="333375"/>
            <a:ext cx="12050184" cy="4464050"/>
          </a:xfrm>
          <a:noFill/>
        </p:spPr>
        <p:txBody>
          <a:bodyPr/>
          <a:lstStyle/>
          <a:p>
            <a:pPr marL="0" indent="0" algn="just" eaLnBrk="1" hangingPunct="1">
              <a:lnSpc>
                <a:spcPct val="130000"/>
              </a:lnSpc>
              <a:buFont typeface="Wingdings" pitchFamily="2" charset="2"/>
              <a:buNone/>
            </a:pPr>
            <a:endParaRPr lang="tr-TR" altLang="tr-TR" sz="4800" b="1">
              <a:effectLst/>
            </a:endParaRPr>
          </a:p>
          <a:p>
            <a:pPr marL="0" indent="0" algn="just" eaLnBrk="1" hangingPunct="1">
              <a:lnSpc>
                <a:spcPct val="130000"/>
              </a:lnSpc>
              <a:buFont typeface="Wingdings" pitchFamily="2" charset="2"/>
              <a:buNone/>
            </a:pPr>
            <a:endParaRPr lang="tr-TR" altLang="tr-TR" sz="4800" b="1">
              <a:effectLst/>
            </a:endParaRPr>
          </a:p>
          <a:p>
            <a:pPr marL="0" indent="0" algn="just" eaLnBrk="1" hangingPunct="1">
              <a:lnSpc>
                <a:spcPct val="130000"/>
              </a:lnSpc>
              <a:buFont typeface="Wingdings" pitchFamily="2" charset="2"/>
              <a:buNone/>
            </a:pPr>
            <a:endParaRPr lang="tr-TR" altLang="tr-TR" sz="4800" b="1">
              <a:effectLst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143934" y="115889"/>
            <a:ext cx="11892316" cy="6408737"/>
          </a:xfrm>
          <a:prstGeom prst="roundRect">
            <a:avLst/>
          </a:prstGeom>
          <a:gradFill>
            <a:gsLst>
              <a:gs pos="0">
                <a:srgbClr val="000000"/>
              </a:gs>
              <a:gs pos="28000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r-TR" sz="48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9. JAPONYA:</a:t>
            </a:r>
          </a:p>
          <a:p>
            <a:pPr>
              <a:defRPr/>
            </a:pPr>
            <a:endParaRPr lang="tr-TR" sz="3600" b="1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0" indent="-685800">
              <a:buFont typeface="Wingdings" pitchFamily="2" charset="2"/>
              <a:buChar char="Ø"/>
              <a:defRPr/>
            </a:pPr>
            <a:r>
              <a:rPr lang="tr-TR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Engelli </a:t>
            </a:r>
            <a:r>
              <a:rPr lang="tr-TR" sz="4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isth</a:t>
            </a:r>
            <a:r>
              <a:rPr lang="tr-TR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eden/</a:t>
            </a:r>
            <a:r>
              <a:rPr lang="tr-TR" sz="4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edecekl</a:t>
            </a:r>
            <a:r>
              <a:rPr lang="tr-TR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destek </a:t>
            </a:r>
            <a:r>
              <a:rPr lang="tr-TR" sz="4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hizm</a:t>
            </a:r>
            <a:r>
              <a:rPr lang="tr-TR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.;</a:t>
            </a:r>
            <a:endParaRPr lang="tr-TR" sz="4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0" indent="-685800">
              <a:buFont typeface="Wingdings" pitchFamily="2" charset="2"/>
              <a:buChar char="Ø"/>
              <a:defRPr/>
            </a:pPr>
            <a:r>
              <a:rPr lang="tr-TR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Başarılı istihdam örneklerin paylaşımı;</a:t>
            </a:r>
          </a:p>
          <a:p>
            <a:pPr marL="685800" indent="-685800">
              <a:buFont typeface="Wingdings" pitchFamily="2" charset="2"/>
              <a:buChar char="Ø"/>
              <a:defRPr/>
            </a:pPr>
            <a:r>
              <a:rPr lang="tr-TR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Evde engelli çalışması için rehberlik;</a:t>
            </a:r>
          </a:p>
          <a:p>
            <a:pPr marL="685800" indent="-685800">
              <a:buFont typeface="Wingdings" pitchFamily="2" charset="2"/>
              <a:buChar char="Ø"/>
              <a:defRPr/>
            </a:pPr>
            <a:r>
              <a:rPr lang="tr-TR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Engelli istihdam teknolojilerin </a:t>
            </a:r>
            <a:r>
              <a:rPr lang="tr-TR" sz="4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destekl</a:t>
            </a:r>
            <a:r>
              <a:rPr lang="tr-TR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.; </a:t>
            </a:r>
          </a:p>
          <a:p>
            <a:pPr marL="685800" indent="-685800">
              <a:buFont typeface="Wingdings" pitchFamily="2" charset="2"/>
              <a:buChar char="Ø"/>
              <a:defRPr/>
            </a:pPr>
            <a:r>
              <a:rPr lang="tr-TR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Engelli çalıştırılan (5+) işyerlerinde engelli meslek danışmanı olması.</a:t>
            </a:r>
            <a:endParaRPr lang="tr-TR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Disabled employment pictures in Italy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739" y="0"/>
            <a:ext cx="4349262" cy="182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81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B157B4-7BFB-4BD5-81BD-3E3F1BBFE4F2}" type="slidenum">
              <a:rPr lang="tr-TR"/>
              <a:pPr>
                <a:defRPr/>
              </a:pPr>
              <a:t>19</a:t>
            </a:fld>
            <a:endParaRPr lang="tr-TR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34433" y="333375"/>
            <a:ext cx="12050184" cy="4464050"/>
          </a:xfrm>
          <a:noFill/>
        </p:spPr>
        <p:txBody>
          <a:bodyPr/>
          <a:lstStyle/>
          <a:p>
            <a:pPr marL="0" indent="0" algn="just" eaLnBrk="1" hangingPunct="1">
              <a:lnSpc>
                <a:spcPct val="130000"/>
              </a:lnSpc>
              <a:buFont typeface="Wingdings" pitchFamily="2" charset="2"/>
              <a:buNone/>
            </a:pPr>
            <a:endParaRPr lang="tr-TR" altLang="tr-TR" sz="4800" b="1">
              <a:effectLst/>
            </a:endParaRPr>
          </a:p>
          <a:p>
            <a:pPr marL="0" indent="0" algn="just" eaLnBrk="1" hangingPunct="1">
              <a:lnSpc>
                <a:spcPct val="130000"/>
              </a:lnSpc>
              <a:buFont typeface="Wingdings" pitchFamily="2" charset="2"/>
              <a:buNone/>
            </a:pPr>
            <a:endParaRPr lang="tr-TR" altLang="tr-TR" sz="4800" b="1">
              <a:effectLst/>
            </a:endParaRPr>
          </a:p>
          <a:p>
            <a:pPr marL="0" indent="0" algn="just" eaLnBrk="1" hangingPunct="1">
              <a:lnSpc>
                <a:spcPct val="130000"/>
              </a:lnSpc>
              <a:buFont typeface="Wingdings" pitchFamily="2" charset="2"/>
              <a:buNone/>
            </a:pPr>
            <a:endParaRPr lang="tr-TR" altLang="tr-TR" sz="4800" b="1">
              <a:effectLst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143934" y="115889"/>
            <a:ext cx="11892316" cy="6408737"/>
          </a:xfrm>
          <a:prstGeom prst="roundRect">
            <a:avLst/>
          </a:prstGeom>
          <a:gradFill>
            <a:gsLst>
              <a:gs pos="0">
                <a:srgbClr val="000000"/>
              </a:gs>
              <a:gs pos="28000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tr-TR" sz="48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10. GÜNEY KORE:</a:t>
            </a:r>
          </a:p>
          <a:p>
            <a:pPr>
              <a:lnSpc>
                <a:spcPct val="150000"/>
              </a:lnSpc>
              <a:defRPr/>
            </a:pPr>
            <a:endParaRPr lang="tr-TR" sz="2000" b="1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0" indent="-685800">
              <a:buFont typeface="Wingdings" pitchFamily="2" charset="2"/>
              <a:buChar char="Ø"/>
              <a:defRPr/>
            </a:pPr>
            <a:r>
              <a:rPr lang="tr-TR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Engellilere kotalı istihdam,</a:t>
            </a:r>
          </a:p>
          <a:p>
            <a:pPr marL="685800" indent="-685800">
              <a:buFont typeface="Wingdings" pitchFamily="2" charset="2"/>
              <a:buChar char="Ø"/>
              <a:defRPr/>
            </a:pPr>
            <a:r>
              <a:rPr lang="tr-TR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Kotaların artırılmasının sağlanması,</a:t>
            </a:r>
          </a:p>
          <a:p>
            <a:pPr marL="685800" indent="-685800">
              <a:buFont typeface="Wingdings" pitchFamily="2" charset="2"/>
              <a:buChar char="Ø"/>
              <a:defRPr/>
            </a:pPr>
            <a:r>
              <a:rPr lang="tr-TR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Engellilerin 3-7 hafta işbaşı eğitimi sonrası istihdam edilmesi,</a:t>
            </a:r>
          </a:p>
          <a:p>
            <a:pPr marL="685800" indent="-685800">
              <a:buFont typeface="Wingdings" pitchFamily="2" charset="2"/>
              <a:buChar char="Ø"/>
              <a:defRPr/>
            </a:pPr>
            <a:r>
              <a:rPr lang="tr-TR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Genç engellilere staj imkanı verilmesi.</a:t>
            </a:r>
            <a:endParaRPr lang="tr-TR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pictures in south Korea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821" y="115889"/>
            <a:ext cx="3170429" cy="284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47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B157B4-7BFB-4BD5-81BD-3E3F1BBFE4F2}" type="slidenum">
              <a:rPr lang="tr-TR"/>
              <a:pPr>
                <a:defRPr/>
              </a:pPr>
              <a:t>2</a:t>
            </a:fld>
            <a:endParaRPr lang="tr-TR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34433" y="333375"/>
            <a:ext cx="12050184" cy="4464050"/>
          </a:xfrm>
          <a:noFill/>
        </p:spPr>
        <p:txBody>
          <a:bodyPr/>
          <a:lstStyle/>
          <a:p>
            <a:pPr marL="0" indent="0" algn="just" eaLnBrk="1" hangingPunct="1">
              <a:lnSpc>
                <a:spcPct val="130000"/>
              </a:lnSpc>
              <a:buFont typeface="Wingdings" pitchFamily="2" charset="2"/>
              <a:buNone/>
            </a:pPr>
            <a:endParaRPr lang="tr-TR" altLang="tr-TR" sz="4800" b="1">
              <a:effectLst/>
            </a:endParaRPr>
          </a:p>
          <a:p>
            <a:pPr marL="0" indent="0" algn="just" eaLnBrk="1" hangingPunct="1">
              <a:lnSpc>
                <a:spcPct val="130000"/>
              </a:lnSpc>
              <a:buFont typeface="Wingdings" pitchFamily="2" charset="2"/>
              <a:buNone/>
            </a:pPr>
            <a:endParaRPr lang="tr-TR" altLang="tr-TR" sz="4800" b="1">
              <a:effectLst/>
            </a:endParaRPr>
          </a:p>
          <a:p>
            <a:pPr marL="0" indent="0" algn="just" eaLnBrk="1" hangingPunct="1">
              <a:lnSpc>
                <a:spcPct val="130000"/>
              </a:lnSpc>
              <a:buFont typeface="Wingdings" pitchFamily="2" charset="2"/>
              <a:buNone/>
            </a:pPr>
            <a:endParaRPr lang="tr-TR" altLang="tr-TR" sz="4800" b="1">
              <a:effectLst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143934" y="115889"/>
            <a:ext cx="11808884" cy="640873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tr-TR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lnSpc>
                <a:spcPct val="150000"/>
              </a:lnSpc>
              <a:defRPr/>
            </a:pPr>
            <a:endParaRPr lang="tr-TR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tr-TR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tr-TR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Metin kutusu 1"/>
          <p:cNvSpPr txBox="1">
            <a:spLocks noChangeArrowheads="1"/>
          </p:cNvSpPr>
          <p:nvPr/>
        </p:nvSpPr>
        <p:spPr bwMode="auto">
          <a:xfrm>
            <a:off x="875151" y="362401"/>
            <a:ext cx="42338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altLang="tr-TR" sz="4000" b="1" u="sng" dirty="0" smtClean="0">
                <a:solidFill>
                  <a:srgbClr val="FF0000"/>
                </a:solidFill>
                <a:latin typeface="Arial Black" pitchFamily="34" charset="0"/>
              </a:rPr>
              <a:t>SUNUM PLANI</a:t>
            </a:r>
            <a:endParaRPr lang="tr-TR" altLang="tr-TR" sz="4000" b="1" u="sng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47010" y="1260760"/>
            <a:ext cx="6876749" cy="4464050"/>
          </a:xfrm>
          <a:prstGeom prst="rect">
            <a:avLst/>
          </a:prstGeom>
          <a:extLst/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tr-TR" altLang="tr-TR" sz="19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Dezavantajlı Gruplar </a:t>
            </a:r>
            <a:endParaRPr lang="tr-TR" altLang="tr-TR" sz="19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tr-TR" altLang="tr-TR" sz="19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Engelliler</a:t>
            </a:r>
            <a:endParaRPr lang="tr-TR" altLang="tr-TR" sz="19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tr-TR" altLang="tr-TR" sz="19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Engellilerin İstihdamı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tr-TR" altLang="tr-TR" sz="19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Ülke Deneyimleri</a:t>
            </a:r>
            <a:endParaRPr lang="tr-TR" altLang="tr-TR" sz="19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tr-TR" altLang="tr-TR" sz="19200" b="1" dirty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tr-TR" altLang="tr-TR" sz="60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tr-TR" altLang="tr-TR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tr-TR" altLang="tr-TR" sz="4800" b="1" dirty="0"/>
          </a:p>
        </p:txBody>
      </p:sp>
      <p:pic>
        <p:nvPicPr>
          <p:cNvPr id="8" name="Picture 7" descr="Research pictures ile ilgili g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2280" y="1324545"/>
            <a:ext cx="514053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685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/>
      <p:bldP spid="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B157B4-7BFB-4BD5-81BD-3E3F1BBFE4F2}" type="slidenum">
              <a:rPr lang="tr-TR"/>
              <a:pPr>
                <a:defRPr/>
              </a:pPr>
              <a:t>20</a:t>
            </a:fld>
            <a:endParaRPr lang="tr-TR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34433" y="333375"/>
            <a:ext cx="12050184" cy="4464050"/>
          </a:xfrm>
          <a:noFill/>
        </p:spPr>
        <p:txBody>
          <a:bodyPr/>
          <a:lstStyle/>
          <a:p>
            <a:pPr marL="0" indent="0" algn="just" eaLnBrk="1" hangingPunct="1">
              <a:lnSpc>
                <a:spcPct val="130000"/>
              </a:lnSpc>
              <a:buFont typeface="Wingdings" pitchFamily="2" charset="2"/>
              <a:buNone/>
            </a:pPr>
            <a:endParaRPr lang="tr-TR" altLang="tr-TR" sz="4800" b="1">
              <a:effectLst/>
            </a:endParaRPr>
          </a:p>
          <a:p>
            <a:pPr marL="0" indent="0" algn="just" eaLnBrk="1" hangingPunct="1">
              <a:lnSpc>
                <a:spcPct val="130000"/>
              </a:lnSpc>
              <a:buFont typeface="Wingdings" pitchFamily="2" charset="2"/>
              <a:buNone/>
            </a:pPr>
            <a:endParaRPr lang="tr-TR" altLang="tr-TR" sz="4800" b="1">
              <a:effectLst/>
            </a:endParaRPr>
          </a:p>
          <a:p>
            <a:pPr marL="0" indent="0" algn="just" eaLnBrk="1" hangingPunct="1">
              <a:lnSpc>
                <a:spcPct val="130000"/>
              </a:lnSpc>
              <a:buFont typeface="Wingdings" pitchFamily="2" charset="2"/>
              <a:buNone/>
            </a:pPr>
            <a:endParaRPr lang="tr-TR" altLang="tr-TR" sz="4800" b="1">
              <a:effectLst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143934" y="115889"/>
            <a:ext cx="11892316" cy="6408737"/>
          </a:xfrm>
          <a:prstGeom prst="roundRect">
            <a:avLst/>
          </a:prstGeom>
          <a:gradFill>
            <a:gsLst>
              <a:gs pos="0">
                <a:srgbClr val="000000"/>
              </a:gs>
              <a:gs pos="28000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r-TR" sz="48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11. Suudi Arabistan 1:</a:t>
            </a:r>
          </a:p>
          <a:p>
            <a:pPr>
              <a:defRPr/>
            </a:pPr>
            <a:endParaRPr lang="tr-TR" sz="4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tr-TR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JAHİZ sistemine eğitim aşamasında </a:t>
            </a:r>
          </a:p>
          <a:p>
            <a:pPr>
              <a:defRPr/>
            </a:pPr>
            <a:r>
              <a:rPr lang="tr-TR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kayıt olan engelli öğrencilere, </a:t>
            </a:r>
          </a:p>
          <a:p>
            <a:pPr>
              <a:defRPr/>
            </a:pPr>
            <a:r>
              <a:rPr lang="tr-TR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kariyer danışmanlığı, </a:t>
            </a:r>
          </a:p>
          <a:p>
            <a:pPr>
              <a:defRPr/>
            </a:pPr>
            <a:r>
              <a:rPr lang="tr-TR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mesleki eğitim ve staj imkanı verilmektedir.</a:t>
            </a:r>
            <a:endParaRPr lang="tr-TR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tr-TR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pictures in Saudi Arabia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0423" y="2497015"/>
            <a:ext cx="3161958" cy="351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39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B157B4-7BFB-4BD5-81BD-3E3F1BBFE4F2}" type="slidenum">
              <a:rPr lang="tr-TR"/>
              <a:pPr>
                <a:defRPr/>
              </a:pPr>
              <a:t>21</a:t>
            </a:fld>
            <a:endParaRPr lang="tr-TR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34433" y="333375"/>
            <a:ext cx="12050184" cy="4464050"/>
          </a:xfrm>
          <a:noFill/>
        </p:spPr>
        <p:txBody>
          <a:bodyPr/>
          <a:lstStyle/>
          <a:p>
            <a:pPr marL="0" indent="0" algn="just" eaLnBrk="1" hangingPunct="1">
              <a:lnSpc>
                <a:spcPct val="130000"/>
              </a:lnSpc>
              <a:buFont typeface="Wingdings" pitchFamily="2" charset="2"/>
              <a:buNone/>
            </a:pPr>
            <a:endParaRPr lang="tr-TR" altLang="tr-TR" sz="4800" b="1">
              <a:effectLst/>
            </a:endParaRPr>
          </a:p>
          <a:p>
            <a:pPr marL="0" indent="0" algn="just" eaLnBrk="1" hangingPunct="1">
              <a:lnSpc>
                <a:spcPct val="130000"/>
              </a:lnSpc>
              <a:buFont typeface="Wingdings" pitchFamily="2" charset="2"/>
              <a:buNone/>
            </a:pPr>
            <a:endParaRPr lang="tr-TR" altLang="tr-TR" sz="4800" b="1">
              <a:effectLst/>
            </a:endParaRPr>
          </a:p>
          <a:p>
            <a:pPr marL="0" indent="0" algn="just" eaLnBrk="1" hangingPunct="1">
              <a:lnSpc>
                <a:spcPct val="130000"/>
              </a:lnSpc>
              <a:buFont typeface="Wingdings" pitchFamily="2" charset="2"/>
              <a:buNone/>
            </a:pPr>
            <a:endParaRPr lang="tr-TR" altLang="tr-TR" sz="4800" b="1">
              <a:effectLst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143934" y="115889"/>
            <a:ext cx="11892316" cy="6408737"/>
          </a:xfrm>
          <a:prstGeom prst="roundRect">
            <a:avLst/>
          </a:prstGeom>
          <a:gradFill>
            <a:gsLst>
              <a:gs pos="0">
                <a:srgbClr val="000000"/>
              </a:gs>
              <a:gs pos="28000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r-TR" sz="48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11. Suudi Arabistan 2:</a:t>
            </a:r>
          </a:p>
          <a:p>
            <a:pPr>
              <a:defRPr/>
            </a:pPr>
            <a:endParaRPr lang="tr-TR" sz="2000" b="1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tr-TR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TAWAFUQ programıyla,</a:t>
            </a:r>
          </a:p>
          <a:p>
            <a:pPr>
              <a:defRPr/>
            </a:pPr>
            <a:r>
              <a:rPr lang="tr-TR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engellilere farkındalık kazandırma, erişilebilirlik, mesleki eğitim, </a:t>
            </a:r>
          </a:p>
          <a:p>
            <a:pPr>
              <a:defRPr/>
            </a:pPr>
            <a:r>
              <a:rPr lang="tr-TR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özel istihdam programları ve </a:t>
            </a:r>
          </a:p>
          <a:p>
            <a:pPr>
              <a:defRPr/>
            </a:pPr>
            <a:r>
              <a:rPr lang="tr-TR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engelli istatistiklerinin </a:t>
            </a:r>
          </a:p>
          <a:p>
            <a:pPr>
              <a:defRPr/>
            </a:pPr>
            <a:r>
              <a:rPr lang="tr-TR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güncellenmesi </a:t>
            </a:r>
            <a:r>
              <a:rPr lang="tr-TR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yapılmaktadır.</a:t>
            </a:r>
            <a:endParaRPr lang="tr-TR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pictures in Saudi Arabia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862" y="3217985"/>
            <a:ext cx="3648387" cy="330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93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B157B4-7BFB-4BD5-81BD-3E3F1BBFE4F2}" type="slidenum">
              <a:rPr lang="tr-TR"/>
              <a:pPr>
                <a:defRPr/>
              </a:pPr>
              <a:t>22</a:t>
            </a:fld>
            <a:endParaRPr lang="tr-TR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34433" y="333375"/>
            <a:ext cx="12050184" cy="4464050"/>
          </a:xfrm>
          <a:noFill/>
        </p:spPr>
        <p:txBody>
          <a:bodyPr/>
          <a:lstStyle/>
          <a:p>
            <a:pPr marL="0" indent="0" algn="just" eaLnBrk="1" hangingPunct="1">
              <a:lnSpc>
                <a:spcPct val="130000"/>
              </a:lnSpc>
              <a:buFont typeface="Wingdings" pitchFamily="2" charset="2"/>
              <a:buNone/>
            </a:pPr>
            <a:endParaRPr lang="tr-TR" altLang="tr-TR" sz="4800" b="1">
              <a:effectLst/>
            </a:endParaRPr>
          </a:p>
          <a:p>
            <a:pPr marL="0" indent="0" algn="just" eaLnBrk="1" hangingPunct="1">
              <a:lnSpc>
                <a:spcPct val="130000"/>
              </a:lnSpc>
              <a:buFont typeface="Wingdings" pitchFamily="2" charset="2"/>
              <a:buNone/>
            </a:pPr>
            <a:endParaRPr lang="tr-TR" altLang="tr-TR" sz="4800" b="1">
              <a:effectLst/>
            </a:endParaRPr>
          </a:p>
          <a:p>
            <a:pPr marL="0" indent="0" algn="just" eaLnBrk="1" hangingPunct="1">
              <a:lnSpc>
                <a:spcPct val="130000"/>
              </a:lnSpc>
              <a:buFont typeface="Wingdings" pitchFamily="2" charset="2"/>
              <a:buNone/>
            </a:pPr>
            <a:endParaRPr lang="tr-TR" altLang="tr-TR" sz="4800" b="1">
              <a:effectLst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143934" y="115889"/>
            <a:ext cx="11892316" cy="6408737"/>
          </a:xfrm>
          <a:prstGeom prst="roundRect">
            <a:avLst/>
          </a:prstGeom>
          <a:gradFill>
            <a:gsLst>
              <a:gs pos="0">
                <a:srgbClr val="000000"/>
              </a:gs>
              <a:gs pos="28000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r-TR" sz="48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11. Suudi Arabistan 3:</a:t>
            </a:r>
          </a:p>
          <a:p>
            <a:pPr>
              <a:defRPr/>
            </a:pPr>
            <a:endParaRPr lang="tr-TR" sz="3200" b="1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tr-TR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Evde-iş Programıyla, </a:t>
            </a:r>
          </a:p>
          <a:p>
            <a:pPr>
              <a:defRPr/>
            </a:pPr>
            <a:r>
              <a:rPr lang="tr-TR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kadın engellilerin </a:t>
            </a:r>
          </a:p>
          <a:p>
            <a:pPr>
              <a:defRPr/>
            </a:pPr>
            <a:r>
              <a:rPr lang="tr-TR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istihdamında </a:t>
            </a:r>
          </a:p>
          <a:p>
            <a:pPr>
              <a:defRPr/>
            </a:pPr>
            <a:r>
              <a:rPr lang="tr-TR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özel sektöre destek </a:t>
            </a:r>
          </a:p>
          <a:p>
            <a:pPr>
              <a:defRPr/>
            </a:pPr>
            <a:r>
              <a:rPr lang="tr-TR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sağlanmaktadır.</a:t>
            </a:r>
            <a:endParaRPr lang="tr-TR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pictures in Saudi Arabia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952" y="1582616"/>
            <a:ext cx="4457699" cy="410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92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B157B4-7BFB-4BD5-81BD-3E3F1BBFE4F2}" type="slidenum">
              <a:rPr lang="tr-TR"/>
              <a:pPr>
                <a:defRPr/>
              </a:pPr>
              <a:t>23</a:t>
            </a:fld>
            <a:endParaRPr lang="tr-TR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34433" y="333375"/>
            <a:ext cx="12050184" cy="4464050"/>
          </a:xfrm>
          <a:noFill/>
        </p:spPr>
        <p:txBody>
          <a:bodyPr/>
          <a:lstStyle/>
          <a:p>
            <a:pPr marL="0" indent="0" algn="just" eaLnBrk="1" hangingPunct="1">
              <a:lnSpc>
                <a:spcPct val="130000"/>
              </a:lnSpc>
              <a:buFont typeface="Wingdings" pitchFamily="2" charset="2"/>
              <a:buNone/>
            </a:pPr>
            <a:endParaRPr lang="tr-TR" altLang="tr-TR" sz="4800" b="1">
              <a:effectLst/>
            </a:endParaRPr>
          </a:p>
          <a:p>
            <a:pPr marL="0" indent="0" algn="just" eaLnBrk="1" hangingPunct="1">
              <a:lnSpc>
                <a:spcPct val="130000"/>
              </a:lnSpc>
              <a:buFont typeface="Wingdings" pitchFamily="2" charset="2"/>
              <a:buNone/>
            </a:pPr>
            <a:endParaRPr lang="tr-TR" altLang="tr-TR" sz="4800" b="1">
              <a:effectLst/>
            </a:endParaRPr>
          </a:p>
          <a:p>
            <a:pPr marL="0" indent="0" algn="just" eaLnBrk="1" hangingPunct="1">
              <a:lnSpc>
                <a:spcPct val="130000"/>
              </a:lnSpc>
              <a:buFont typeface="Wingdings" pitchFamily="2" charset="2"/>
              <a:buNone/>
            </a:pPr>
            <a:endParaRPr lang="tr-TR" altLang="tr-TR" sz="4800" b="1">
              <a:effectLst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143934" y="115889"/>
            <a:ext cx="11892316" cy="6408737"/>
          </a:xfrm>
          <a:prstGeom prst="roundRect">
            <a:avLst/>
          </a:prstGeom>
          <a:gradFill>
            <a:gsLst>
              <a:gs pos="0">
                <a:srgbClr val="000000"/>
              </a:gs>
              <a:gs pos="28000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r-TR" sz="48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SONUÇ </a:t>
            </a:r>
            <a:r>
              <a:rPr lang="tr-TR" sz="48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endParaRPr lang="tr-TR" sz="2000" b="1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0" indent="-685800">
              <a:buFont typeface="Wingdings" pitchFamily="2" charset="2"/>
              <a:buChar char="Ø"/>
              <a:defRPr/>
            </a:pPr>
            <a:r>
              <a:rPr lang="tr-TR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Engelli istihdamında öncelikle (mesleki) eğitimin sağlanması;</a:t>
            </a:r>
          </a:p>
          <a:p>
            <a:pPr marL="685800" indent="-685800">
              <a:buFont typeface="Wingdings" pitchFamily="2" charset="2"/>
              <a:buChar char="Ø"/>
              <a:defRPr/>
            </a:pPr>
            <a:r>
              <a:rPr lang="tr-TR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Engelliye ve İşverene yol gösterilmesi;</a:t>
            </a:r>
          </a:p>
          <a:p>
            <a:pPr marL="685800" indent="-685800">
              <a:buFont typeface="Wingdings" pitchFamily="2" charset="2"/>
              <a:buChar char="Ø"/>
              <a:defRPr/>
            </a:pPr>
            <a:r>
              <a:rPr lang="tr-TR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Engelli istihdamında, işverenin teşviki;</a:t>
            </a:r>
          </a:p>
          <a:p>
            <a:pPr marL="685800" indent="-685800">
              <a:buFont typeface="Wingdings" pitchFamily="2" charset="2"/>
              <a:buChar char="Ø"/>
              <a:defRPr/>
            </a:pPr>
            <a:r>
              <a:rPr lang="tr-TR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Engelli çalıştırma </a:t>
            </a:r>
            <a:r>
              <a:rPr lang="tr-TR" sz="4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yönteml</a:t>
            </a:r>
            <a:r>
              <a:rPr lang="tr-TR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sz="4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uygulanm</a:t>
            </a:r>
            <a:r>
              <a:rPr lang="tr-TR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685800" indent="-685800">
              <a:buFont typeface="Wingdings" pitchFamily="2" charset="2"/>
              <a:buChar char="Ø"/>
              <a:defRPr/>
            </a:pPr>
            <a:r>
              <a:rPr lang="tr-TR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Engelli istihdamında staj / çıraklığa başvurulması.</a:t>
            </a:r>
            <a:endParaRPr lang="tr-TR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35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B157B4-7BFB-4BD5-81BD-3E3F1BBFE4F2}" type="slidenum">
              <a:rPr lang="tr-TR"/>
              <a:pPr>
                <a:defRPr/>
              </a:pPr>
              <a:t>24</a:t>
            </a:fld>
            <a:endParaRPr lang="tr-TR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34433" y="333375"/>
            <a:ext cx="12050184" cy="4464050"/>
          </a:xfrm>
          <a:noFill/>
        </p:spPr>
        <p:txBody>
          <a:bodyPr/>
          <a:lstStyle/>
          <a:p>
            <a:pPr marL="0" indent="0" algn="just" eaLnBrk="1" hangingPunct="1">
              <a:lnSpc>
                <a:spcPct val="130000"/>
              </a:lnSpc>
              <a:buFont typeface="Wingdings" pitchFamily="2" charset="2"/>
              <a:buNone/>
            </a:pPr>
            <a:endParaRPr lang="tr-TR" altLang="tr-TR" sz="4800" b="1">
              <a:effectLst/>
            </a:endParaRPr>
          </a:p>
          <a:p>
            <a:pPr marL="0" indent="0" algn="just" eaLnBrk="1" hangingPunct="1">
              <a:lnSpc>
                <a:spcPct val="130000"/>
              </a:lnSpc>
              <a:buFont typeface="Wingdings" pitchFamily="2" charset="2"/>
              <a:buNone/>
            </a:pPr>
            <a:endParaRPr lang="tr-TR" altLang="tr-TR" sz="4800" b="1">
              <a:effectLst/>
            </a:endParaRPr>
          </a:p>
          <a:p>
            <a:pPr marL="0" indent="0" algn="just" eaLnBrk="1" hangingPunct="1">
              <a:lnSpc>
                <a:spcPct val="130000"/>
              </a:lnSpc>
              <a:buFont typeface="Wingdings" pitchFamily="2" charset="2"/>
              <a:buNone/>
            </a:pPr>
            <a:endParaRPr lang="tr-TR" altLang="tr-TR" sz="4800" b="1">
              <a:effectLst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143934" y="115889"/>
            <a:ext cx="11808884" cy="6328043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tr-TR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kbilgin\Desktop\images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32" y="562708"/>
            <a:ext cx="11473963" cy="545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etin kutusu 1"/>
          <p:cNvSpPr txBox="1">
            <a:spLocks noChangeArrowheads="1"/>
          </p:cNvSpPr>
          <p:nvPr/>
        </p:nvSpPr>
        <p:spPr bwMode="auto">
          <a:xfrm>
            <a:off x="390523" y="661013"/>
            <a:ext cx="11473963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altLang="tr-TR" sz="4800" b="1" dirty="0" smtClean="0">
                <a:solidFill>
                  <a:srgbClr val="FFFF00"/>
                </a:solidFill>
                <a:latin typeface="Arial Black" pitchFamily="34" charset="0"/>
              </a:rPr>
              <a:t>ENGELLİLERE</a:t>
            </a:r>
          </a:p>
          <a:p>
            <a:r>
              <a:rPr lang="tr-TR" altLang="tr-TR" sz="4800" b="1" dirty="0" smtClean="0">
                <a:solidFill>
                  <a:srgbClr val="FFFF00"/>
                </a:solidFill>
                <a:latin typeface="Arial Black" pitchFamily="34" charset="0"/>
              </a:rPr>
              <a:t>ERİŞİLEBİLİR </a:t>
            </a:r>
          </a:p>
          <a:p>
            <a:r>
              <a:rPr lang="tr-TR" altLang="tr-TR" sz="4800" b="1" dirty="0" smtClean="0">
                <a:solidFill>
                  <a:srgbClr val="FFFF00"/>
                </a:solidFill>
                <a:latin typeface="Arial Black" pitchFamily="34" charset="0"/>
              </a:rPr>
              <a:t>BİR HAYAT </a:t>
            </a:r>
          </a:p>
          <a:p>
            <a:r>
              <a:rPr lang="tr-TR" altLang="tr-TR" sz="4800" b="1" dirty="0" smtClean="0">
                <a:solidFill>
                  <a:srgbClr val="FFFF00"/>
                </a:solidFill>
                <a:latin typeface="Arial Black" pitchFamily="34" charset="0"/>
              </a:rPr>
              <a:t>DİLERİM.</a:t>
            </a:r>
          </a:p>
          <a:p>
            <a:r>
              <a:rPr lang="tr-TR" altLang="tr-TR" sz="5400" b="1" dirty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T</a:t>
            </a:r>
            <a:r>
              <a:rPr lang="tr-TR" altLang="tr-TR" sz="5400" b="1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eşekkürler</a:t>
            </a:r>
            <a:r>
              <a:rPr lang="tr-TR" altLang="tr-TR" sz="5400" b="1" dirty="0" smtClean="0">
                <a:solidFill>
                  <a:srgbClr val="FFFF00"/>
                </a:solidFill>
                <a:latin typeface="Arial Black" pitchFamily="34" charset="0"/>
              </a:rPr>
              <a:t>  </a:t>
            </a:r>
            <a:r>
              <a:rPr lang="tr-TR" altLang="tr-TR" sz="4800" b="1" dirty="0" smtClean="0">
                <a:solidFill>
                  <a:srgbClr val="FFFF00"/>
                </a:solidFill>
                <a:latin typeface="Arial Black" pitchFamily="34" charset="0"/>
              </a:rPr>
              <a:t>         </a:t>
            </a:r>
            <a:endParaRPr lang="tr-TR" altLang="tr-TR" sz="48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47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B157B4-7BFB-4BD5-81BD-3E3F1BBFE4F2}" type="slidenum">
              <a:rPr lang="tr-TR"/>
              <a:pPr>
                <a:defRPr/>
              </a:pPr>
              <a:t>3</a:t>
            </a:fld>
            <a:endParaRPr lang="tr-TR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34433" y="333375"/>
            <a:ext cx="12050184" cy="4464050"/>
          </a:xfrm>
          <a:noFill/>
        </p:spPr>
        <p:txBody>
          <a:bodyPr/>
          <a:lstStyle/>
          <a:p>
            <a:pPr marL="0" indent="0" algn="just" eaLnBrk="1" hangingPunct="1">
              <a:lnSpc>
                <a:spcPct val="130000"/>
              </a:lnSpc>
              <a:buFont typeface="Wingdings" pitchFamily="2" charset="2"/>
              <a:buNone/>
            </a:pPr>
            <a:endParaRPr lang="tr-TR" altLang="tr-TR" sz="4800" b="1">
              <a:effectLst/>
            </a:endParaRPr>
          </a:p>
          <a:p>
            <a:pPr marL="0" indent="0" algn="just" eaLnBrk="1" hangingPunct="1">
              <a:lnSpc>
                <a:spcPct val="130000"/>
              </a:lnSpc>
              <a:buFont typeface="Wingdings" pitchFamily="2" charset="2"/>
              <a:buNone/>
            </a:pPr>
            <a:endParaRPr lang="tr-TR" altLang="tr-TR" sz="4800" b="1">
              <a:effectLst/>
            </a:endParaRPr>
          </a:p>
          <a:p>
            <a:pPr marL="0" indent="0" algn="just" eaLnBrk="1" hangingPunct="1">
              <a:lnSpc>
                <a:spcPct val="130000"/>
              </a:lnSpc>
              <a:buFont typeface="Wingdings" pitchFamily="2" charset="2"/>
              <a:buNone/>
            </a:pPr>
            <a:endParaRPr lang="tr-TR" altLang="tr-TR" sz="4800" b="1">
              <a:effectLst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74922" y="115888"/>
            <a:ext cx="12019311" cy="6388429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tr-TR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lnSpc>
                <a:spcPct val="150000"/>
              </a:lnSpc>
              <a:defRPr/>
            </a:pPr>
            <a:endParaRPr lang="tr-TR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tr-TR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tr-TR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organizational communication pictures ile ilgili g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5879" y="1295400"/>
            <a:ext cx="6416041" cy="478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05480" y="362311"/>
            <a:ext cx="11688753" cy="61420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tr-TR" sz="4800" b="1" u="sng" dirty="0" smtClean="0">
                <a:solidFill>
                  <a:srgbClr val="FF0000"/>
                </a:solidFill>
              </a:rPr>
              <a:t>DEZAVANTAJLI GRUPLAR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tr-TR" sz="4800" b="1" dirty="0" smtClean="0">
                <a:solidFill>
                  <a:srgbClr val="FF0000"/>
                </a:solidFill>
                <a:latin typeface="Arial Narrow" pitchFamily="34" charset="0"/>
              </a:rPr>
              <a:t>Sosyal (günlük) hayatta, 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tr-TR" sz="4800" b="1" dirty="0" smtClean="0">
                <a:solidFill>
                  <a:srgbClr val="FF0000"/>
                </a:solidFill>
                <a:latin typeface="Arial Narrow" pitchFamily="34" charset="0"/>
              </a:rPr>
              <a:t>İşe </a:t>
            </a:r>
            <a:r>
              <a:rPr lang="tr-TR" sz="4800" b="1" dirty="0" smtClean="0">
                <a:solidFill>
                  <a:srgbClr val="FF0000"/>
                </a:solidFill>
                <a:latin typeface="Arial Narrow" pitchFamily="34" charset="0"/>
              </a:rPr>
              <a:t>girmekte veya 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tr-TR" sz="4800" b="1" dirty="0" smtClean="0">
                <a:solidFill>
                  <a:srgbClr val="FF0000"/>
                </a:solidFill>
                <a:latin typeface="Arial Narrow" pitchFamily="34" charset="0"/>
              </a:rPr>
              <a:t>iş ortamında 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tr-TR" sz="4800" b="1" dirty="0" smtClean="0">
                <a:solidFill>
                  <a:srgbClr val="FF0000"/>
                </a:solidFill>
                <a:latin typeface="Arial Narrow" pitchFamily="34" charset="0"/>
              </a:rPr>
              <a:t>zorluk çeken 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tr-TR" sz="4800" b="1" dirty="0" smtClean="0">
                <a:solidFill>
                  <a:srgbClr val="FF0000"/>
                </a:solidFill>
                <a:latin typeface="Arial Narrow" pitchFamily="34" charset="0"/>
              </a:rPr>
              <a:t>gruplardır.</a:t>
            </a:r>
            <a:endParaRPr lang="tr-TR" sz="60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44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98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98" decel="100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98" decel="100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B157B4-7BFB-4BD5-81BD-3E3F1BBFE4F2}" type="slidenum">
              <a:rPr lang="tr-TR"/>
              <a:pPr>
                <a:defRPr/>
              </a:pPr>
              <a:t>4</a:t>
            </a:fld>
            <a:endParaRPr lang="tr-TR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34433" y="333375"/>
            <a:ext cx="12050184" cy="4464050"/>
          </a:xfrm>
          <a:noFill/>
        </p:spPr>
        <p:txBody>
          <a:bodyPr/>
          <a:lstStyle/>
          <a:p>
            <a:pPr marL="0" indent="0" algn="just" eaLnBrk="1" hangingPunct="1">
              <a:lnSpc>
                <a:spcPct val="130000"/>
              </a:lnSpc>
              <a:buFont typeface="Wingdings" pitchFamily="2" charset="2"/>
              <a:buNone/>
            </a:pPr>
            <a:endParaRPr lang="tr-TR" altLang="tr-TR" sz="4800" b="1">
              <a:effectLst/>
            </a:endParaRPr>
          </a:p>
          <a:p>
            <a:pPr marL="0" indent="0" algn="just" eaLnBrk="1" hangingPunct="1">
              <a:lnSpc>
                <a:spcPct val="130000"/>
              </a:lnSpc>
              <a:buFont typeface="Wingdings" pitchFamily="2" charset="2"/>
              <a:buNone/>
            </a:pPr>
            <a:endParaRPr lang="tr-TR" altLang="tr-TR" sz="4800" b="1">
              <a:effectLst/>
            </a:endParaRPr>
          </a:p>
          <a:p>
            <a:pPr marL="0" indent="0" algn="just" eaLnBrk="1" hangingPunct="1">
              <a:lnSpc>
                <a:spcPct val="130000"/>
              </a:lnSpc>
              <a:buFont typeface="Wingdings" pitchFamily="2" charset="2"/>
              <a:buNone/>
            </a:pPr>
            <a:endParaRPr lang="tr-TR" altLang="tr-TR" sz="4800" b="1">
              <a:effectLst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74922" y="115888"/>
            <a:ext cx="12019311" cy="6388429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tr-TR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lnSpc>
                <a:spcPct val="150000"/>
              </a:lnSpc>
              <a:defRPr/>
            </a:pPr>
            <a:endParaRPr lang="tr-TR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tr-TR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tr-TR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organizational communication pictures ile ilgili g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7360" y="1268414"/>
            <a:ext cx="6546872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05480" y="362311"/>
            <a:ext cx="9149999" cy="6142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tr-TR" sz="4800" b="1" u="sng" dirty="0" smtClean="0">
                <a:solidFill>
                  <a:srgbClr val="FF0000"/>
                </a:solidFill>
              </a:rPr>
              <a:t>DEZAVANTAJLI GRUPLAR</a:t>
            </a:r>
          </a:p>
          <a:p>
            <a:pPr marL="0" indent="0">
              <a:buNone/>
              <a:defRPr/>
            </a:pPr>
            <a:r>
              <a:rPr lang="tr-TR" sz="4800" b="1" dirty="0" smtClean="0">
                <a:solidFill>
                  <a:srgbClr val="FF0000"/>
                </a:solidFill>
              </a:rPr>
              <a:t>1. Engelliler</a:t>
            </a:r>
          </a:p>
          <a:p>
            <a:pPr marL="0" indent="0">
              <a:buNone/>
              <a:defRPr/>
            </a:pPr>
            <a:r>
              <a:rPr lang="tr-TR" sz="4800" b="1" dirty="0" smtClean="0">
                <a:solidFill>
                  <a:srgbClr val="FF0000"/>
                </a:solidFill>
              </a:rPr>
              <a:t>2. Niteliksiz İşsizler </a:t>
            </a:r>
          </a:p>
          <a:p>
            <a:pPr marL="0" indent="0">
              <a:buNone/>
              <a:defRPr/>
            </a:pPr>
            <a:r>
              <a:rPr lang="tr-TR" sz="4800" b="1" dirty="0" smtClean="0">
                <a:solidFill>
                  <a:srgbClr val="FF0000"/>
                </a:solidFill>
              </a:rPr>
              <a:t>3. Yaşlı İşsizler</a:t>
            </a:r>
          </a:p>
          <a:p>
            <a:pPr marL="0" indent="0">
              <a:buNone/>
              <a:defRPr/>
            </a:pPr>
            <a:r>
              <a:rPr lang="tr-TR" sz="4800" b="1" dirty="0" smtClean="0">
                <a:solidFill>
                  <a:srgbClr val="FF0000"/>
                </a:solidFill>
              </a:rPr>
              <a:t>4. Genç İşsizler</a:t>
            </a:r>
          </a:p>
          <a:p>
            <a:pPr marL="0" indent="0">
              <a:buNone/>
              <a:defRPr/>
            </a:pPr>
            <a:r>
              <a:rPr lang="tr-TR" sz="4800" b="1" dirty="0" smtClean="0">
                <a:solidFill>
                  <a:srgbClr val="FF0000"/>
                </a:solidFill>
              </a:rPr>
              <a:t>5. Eski hükümlüler</a:t>
            </a:r>
          </a:p>
          <a:p>
            <a:pPr marL="0" indent="0">
              <a:buNone/>
              <a:defRPr/>
            </a:pPr>
            <a:r>
              <a:rPr lang="tr-TR" sz="4800" b="1" dirty="0" smtClean="0">
                <a:solidFill>
                  <a:srgbClr val="FF0000"/>
                </a:solidFill>
              </a:rPr>
              <a:t>6. Diğer…</a:t>
            </a:r>
            <a:endParaRPr lang="tr-TR" sz="6000" b="1" dirty="0"/>
          </a:p>
        </p:txBody>
      </p:sp>
    </p:spTree>
    <p:extLst>
      <p:ext uri="{BB962C8B-B14F-4D97-AF65-F5344CB8AC3E}">
        <p14:creationId xmlns:p14="http://schemas.microsoft.com/office/powerpoint/2010/main" val="49426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98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98" decel="100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98" decel="100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98" decel="100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B157B4-7BFB-4BD5-81BD-3E3F1BBFE4F2}" type="slidenum">
              <a:rPr lang="tr-TR"/>
              <a:pPr>
                <a:defRPr/>
              </a:pPr>
              <a:t>5</a:t>
            </a:fld>
            <a:endParaRPr lang="tr-TR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34433" y="333375"/>
            <a:ext cx="12050184" cy="4464050"/>
          </a:xfrm>
          <a:noFill/>
        </p:spPr>
        <p:txBody>
          <a:bodyPr/>
          <a:lstStyle/>
          <a:p>
            <a:pPr marL="0" indent="0" algn="just" eaLnBrk="1" hangingPunct="1">
              <a:lnSpc>
                <a:spcPct val="130000"/>
              </a:lnSpc>
              <a:buFont typeface="Wingdings" pitchFamily="2" charset="2"/>
              <a:buNone/>
            </a:pPr>
            <a:endParaRPr lang="tr-TR" altLang="tr-TR" sz="4800" b="1">
              <a:effectLst/>
            </a:endParaRPr>
          </a:p>
          <a:p>
            <a:pPr marL="0" indent="0" algn="just" eaLnBrk="1" hangingPunct="1">
              <a:lnSpc>
                <a:spcPct val="130000"/>
              </a:lnSpc>
              <a:buFont typeface="Wingdings" pitchFamily="2" charset="2"/>
              <a:buNone/>
            </a:pPr>
            <a:endParaRPr lang="tr-TR" altLang="tr-TR" sz="4800" b="1">
              <a:effectLst/>
            </a:endParaRPr>
          </a:p>
          <a:p>
            <a:pPr marL="0" indent="0" algn="just" eaLnBrk="1" hangingPunct="1">
              <a:lnSpc>
                <a:spcPct val="130000"/>
              </a:lnSpc>
              <a:buFont typeface="Wingdings" pitchFamily="2" charset="2"/>
              <a:buNone/>
            </a:pPr>
            <a:endParaRPr lang="tr-TR" altLang="tr-TR" sz="4800" b="1">
              <a:effectLst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74922" y="115888"/>
            <a:ext cx="12019311" cy="6388429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tr-TR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lnSpc>
                <a:spcPct val="150000"/>
              </a:lnSpc>
              <a:defRPr/>
            </a:pPr>
            <a:endParaRPr lang="tr-TR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tr-TR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tr-TR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organizational communication pictures ile ilgili g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7360" y="1268414"/>
            <a:ext cx="6546872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05480" y="362311"/>
            <a:ext cx="9149999" cy="6142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tr-TR" sz="4800" b="1" u="sng" dirty="0" smtClean="0">
                <a:solidFill>
                  <a:srgbClr val="FF0000"/>
                </a:solidFill>
              </a:rPr>
              <a:t>DEZAVANTAJLI GRUPLAR</a:t>
            </a:r>
            <a:endParaRPr lang="tr-TR" sz="4800" b="1" dirty="0" smtClean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tr-TR" sz="4800" b="1" dirty="0" smtClean="0">
                <a:solidFill>
                  <a:srgbClr val="FF0000"/>
                </a:solidFill>
              </a:rPr>
              <a:t>Diğer…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sz="4800" b="1" dirty="0">
                <a:solidFill>
                  <a:srgbClr val="FF0000"/>
                </a:solidFill>
              </a:rPr>
              <a:t> </a:t>
            </a:r>
            <a:r>
              <a:rPr lang="tr-TR" sz="4800" b="1" dirty="0" smtClean="0">
                <a:solidFill>
                  <a:srgbClr val="FF0000"/>
                </a:solidFill>
              </a:rPr>
              <a:t>    Göçmenler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sz="4800" b="1" dirty="0">
                <a:solidFill>
                  <a:srgbClr val="FF0000"/>
                </a:solidFill>
              </a:rPr>
              <a:t> </a:t>
            </a:r>
            <a:r>
              <a:rPr lang="tr-TR" sz="4800" b="1" dirty="0" smtClean="0">
                <a:solidFill>
                  <a:srgbClr val="FF0000"/>
                </a:solidFill>
              </a:rPr>
              <a:t>    Etnik açıdan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sz="4800" b="1" dirty="0">
                <a:solidFill>
                  <a:srgbClr val="FF0000"/>
                </a:solidFill>
              </a:rPr>
              <a:t> </a:t>
            </a:r>
            <a:r>
              <a:rPr lang="tr-TR" sz="4800" b="1" dirty="0" smtClean="0">
                <a:solidFill>
                  <a:srgbClr val="FF0000"/>
                </a:solidFill>
              </a:rPr>
              <a:t>    İnanç açısından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sz="4800" b="1" dirty="0">
                <a:solidFill>
                  <a:srgbClr val="FF0000"/>
                </a:solidFill>
              </a:rPr>
              <a:t> </a:t>
            </a:r>
            <a:r>
              <a:rPr lang="tr-TR" sz="4800" b="1" dirty="0" smtClean="0">
                <a:solidFill>
                  <a:srgbClr val="FF0000"/>
                </a:solidFill>
              </a:rPr>
              <a:t>    Siyasi açıdan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tr-TR" sz="4800" b="1" dirty="0">
                <a:solidFill>
                  <a:srgbClr val="FF0000"/>
                </a:solidFill>
              </a:rPr>
              <a:t> </a:t>
            </a:r>
            <a:r>
              <a:rPr lang="tr-TR" sz="4800" b="1" dirty="0" smtClean="0">
                <a:solidFill>
                  <a:srgbClr val="FF0000"/>
                </a:solidFill>
              </a:rPr>
              <a:t>    Cinsiyet açısından</a:t>
            </a:r>
            <a:endParaRPr lang="tr-TR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21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98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98" decel="100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98" decel="100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98" decel="100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B157B4-7BFB-4BD5-81BD-3E3F1BBFE4F2}" type="slidenum">
              <a:rPr lang="tr-TR"/>
              <a:pPr>
                <a:defRPr/>
              </a:pPr>
              <a:t>6</a:t>
            </a:fld>
            <a:endParaRPr lang="tr-TR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34433" y="333375"/>
            <a:ext cx="12050184" cy="4464050"/>
          </a:xfrm>
          <a:noFill/>
        </p:spPr>
        <p:txBody>
          <a:bodyPr/>
          <a:lstStyle/>
          <a:p>
            <a:pPr marL="0" indent="0" algn="just" eaLnBrk="1" hangingPunct="1">
              <a:lnSpc>
                <a:spcPct val="130000"/>
              </a:lnSpc>
              <a:buFont typeface="Wingdings" pitchFamily="2" charset="2"/>
              <a:buNone/>
            </a:pPr>
            <a:endParaRPr lang="tr-TR" altLang="tr-TR" sz="4800" b="1">
              <a:effectLst/>
            </a:endParaRPr>
          </a:p>
          <a:p>
            <a:pPr marL="0" indent="0" algn="just" eaLnBrk="1" hangingPunct="1">
              <a:lnSpc>
                <a:spcPct val="130000"/>
              </a:lnSpc>
              <a:buFont typeface="Wingdings" pitchFamily="2" charset="2"/>
              <a:buNone/>
            </a:pPr>
            <a:endParaRPr lang="tr-TR" altLang="tr-TR" sz="4800" b="1">
              <a:effectLst/>
            </a:endParaRPr>
          </a:p>
          <a:p>
            <a:pPr marL="0" indent="0" algn="just" eaLnBrk="1" hangingPunct="1">
              <a:lnSpc>
                <a:spcPct val="130000"/>
              </a:lnSpc>
              <a:buFont typeface="Wingdings" pitchFamily="2" charset="2"/>
              <a:buNone/>
            </a:pPr>
            <a:endParaRPr lang="tr-TR" altLang="tr-TR" sz="4800" b="1">
              <a:effectLst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74922" y="115888"/>
            <a:ext cx="12019311" cy="6388429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tr-TR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lnSpc>
                <a:spcPct val="150000"/>
              </a:lnSpc>
              <a:defRPr/>
            </a:pPr>
            <a:endParaRPr lang="tr-TR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tr-TR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tr-TR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05480" y="362311"/>
            <a:ext cx="9149999" cy="61420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tr-TR" sz="4800" b="1" u="sng" dirty="0" smtClean="0">
                <a:solidFill>
                  <a:schemeClr val="accent5">
                    <a:lumMod val="75000"/>
                  </a:schemeClr>
                </a:solidFill>
              </a:rPr>
              <a:t>ENGELLİLER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tr-TR" sz="4800" b="1" dirty="0">
                <a:solidFill>
                  <a:schemeClr val="accent5">
                    <a:lumMod val="75000"/>
                  </a:schemeClr>
                </a:solidFill>
              </a:rPr>
              <a:t>S</a:t>
            </a:r>
            <a:r>
              <a:rPr lang="tr-TR" sz="4800" b="1" dirty="0" smtClean="0">
                <a:solidFill>
                  <a:schemeClr val="accent5">
                    <a:lumMod val="75000"/>
                  </a:schemeClr>
                </a:solidFill>
              </a:rPr>
              <a:t>osyal </a:t>
            </a:r>
            <a:r>
              <a:rPr lang="tr-TR" sz="4800" b="1" dirty="0">
                <a:solidFill>
                  <a:schemeClr val="accent5">
                    <a:lumMod val="75000"/>
                  </a:schemeClr>
                </a:solidFill>
              </a:rPr>
              <a:t>hayata katılabilme, </a:t>
            </a:r>
            <a:endParaRPr lang="tr-TR" sz="4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tr-TR" sz="4800" b="1" dirty="0" smtClean="0">
                <a:solidFill>
                  <a:schemeClr val="accent5">
                    <a:lumMod val="75000"/>
                  </a:schemeClr>
                </a:solidFill>
              </a:rPr>
              <a:t>iş bulma ve işinde kalma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tr-TR" sz="4800" b="1" dirty="0" smtClean="0">
                <a:solidFill>
                  <a:schemeClr val="accent5">
                    <a:lumMod val="75000"/>
                  </a:schemeClr>
                </a:solidFill>
              </a:rPr>
              <a:t>açısından,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tr-TR" sz="4800" b="1" dirty="0" smtClean="0">
                <a:solidFill>
                  <a:schemeClr val="accent5">
                    <a:lumMod val="75000"/>
                  </a:schemeClr>
                </a:solidFill>
              </a:rPr>
              <a:t>diğerlerine </a:t>
            </a:r>
            <a:r>
              <a:rPr lang="tr-TR" sz="4800" b="1" dirty="0">
                <a:solidFill>
                  <a:schemeClr val="accent5">
                    <a:lumMod val="75000"/>
                  </a:schemeClr>
                </a:solidFill>
              </a:rPr>
              <a:t>göre </a:t>
            </a:r>
            <a:endParaRPr lang="tr-TR" sz="4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tr-TR" sz="4800" b="1" dirty="0" smtClean="0">
                <a:solidFill>
                  <a:schemeClr val="accent5">
                    <a:lumMod val="75000"/>
                  </a:schemeClr>
                </a:solidFill>
              </a:rPr>
              <a:t>kısmen </a:t>
            </a:r>
            <a:r>
              <a:rPr lang="tr-TR" sz="4800" b="1" dirty="0">
                <a:solidFill>
                  <a:schemeClr val="accent5">
                    <a:lumMod val="75000"/>
                  </a:schemeClr>
                </a:solidFill>
              </a:rPr>
              <a:t>veya </a:t>
            </a:r>
            <a:endParaRPr lang="tr-TR" sz="4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tr-TR" sz="4800" b="1" dirty="0" smtClean="0">
                <a:solidFill>
                  <a:schemeClr val="accent5">
                    <a:lumMod val="75000"/>
                  </a:schemeClr>
                </a:solidFill>
              </a:rPr>
              <a:t>tamamen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tr-TR" sz="4800" b="1" dirty="0">
                <a:solidFill>
                  <a:schemeClr val="accent5">
                    <a:lumMod val="75000"/>
                  </a:schemeClr>
                </a:solidFill>
              </a:rPr>
              <a:t>y</a:t>
            </a:r>
            <a:r>
              <a:rPr lang="tr-TR" sz="4800" b="1" dirty="0" smtClean="0">
                <a:solidFill>
                  <a:schemeClr val="accent5">
                    <a:lumMod val="75000"/>
                  </a:schemeClr>
                </a:solidFill>
              </a:rPr>
              <a:t>oksunluğu olanlardır.</a:t>
            </a:r>
          </a:p>
          <a:p>
            <a:pPr marL="0" indent="0">
              <a:buNone/>
              <a:defRPr/>
            </a:pPr>
            <a:endParaRPr lang="tr-TR" sz="60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kbilgin\Desktop\инвалидность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076" y="680630"/>
            <a:ext cx="4879732" cy="550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98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98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98" decel="100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98" decel="100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98" decel="100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98" decel="100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B157B4-7BFB-4BD5-81BD-3E3F1BBFE4F2}" type="slidenum">
              <a:rPr lang="tr-TR"/>
              <a:pPr>
                <a:defRPr/>
              </a:pPr>
              <a:t>7</a:t>
            </a:fld>
            <a:endParaRPr lang="tr-TR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34433" y="333375"/>
            <a:ext cx="12050184" cy="4464050"/>
          </a:xfrm>
          <a:noFill/>
        </p:spPr>
        <p:txBody>
          <a:bodyPr/>
          <a:lstStyle/>
          <a:p>
            <a:pPr marL="0" indent="0" algn="just" eaLnBrk="1" hangingPunct="1">
              <a:lnSpc>
                <a:spcPct val="130000"/>
              </a:lnSpc>
              <a:buFont typeface="Wingdings" pitchFamily="2" charset="2"/>
              <a:buNone/>
            </a:pPr>
            <a:endParaRPr lang="tr-TR" altLang="tr-TR" sz="4800" b="1">
              <a:effectLst/>
            </a:endParaRPr>
          </a:p>
          <a:p>
            <a:pPr marL="0" indent="0" algn="just" eaLnBrk="1" hangingPunct="1">
              <a:lnSpc>
                <a:spcPct val="130000"/>
              </a:lnSpc>
              <a:buFont typeface="Wingdings" pitchFamily="2" charset="2"/>
              <a:buNone/>
            </a:pPr>
            <a:endParaRPr lang="tr-TR" altLang="tr-TR" sz="4800" b="1">
              <a:effectLst/>
            </a:endParaRPr>
          </a:p>
          <a:p>
            <a:pPr marL="0" indent="0" algn="just" eaLnBrk="1" hangingPunct="1">
              <a:lnSpc>
                <a:spcPct val="130000"/>
              </a:lnSpc>
              <a:buFont typeface="Wingdings" pitchFamily="2" charset="2"/>
              <a:buNone/>
            </a:pPr>
            <a:endParaRPr lang="tr-TR" altLang="tr-TR" sz="4800" b="1">
              <a:effectLst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74922" y="115888"/>
            <a:ext cx="12019311" cy="6388429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tr-TR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lnSpc>
                <a:spcPct val="150000"/>
              </a:lnSpc>
              <a:defRPr/>
            </a:pPr>
            <a:endParaRPr lang="tr-TR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tr-TR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tr-TR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05480" y="362311"/>
            <a:ext cx="9149999" cy="6142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tr-TR" sz="4800" b="1" u="sng" dirty="0" smtClean="0">
                <a:solidFill>
                  <a:schemeClr val="accent5">
                    <a:lumMod val="75000"/>
                  </a:schemeClr>
                </a:solidFill>
              </a:rPr>
              <a:t>ENGELLİLER</a:t>
            </a:r>
          </a:p>
          <a:p>
            <a:pPr marL="914400" indent="-9144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tr-TR" sz="4800" b="1" dirty="0" smtClean="0">
                <a:solidFill>
                  <a:schemeClr val="accent5">
                    <a:lumMod val="75000"/>
                  </a:schemeClr>
                </a:solidFill>
              </a:rPr>
              <a:t>Ortopedik engelliler,</a:t>
            </a:r>
          </a:p>
          <a:p>
            <a:pPr marL="914400" indent="-9144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tr-TR" sz="4800" b="1" dirty="0" smtClean="0">
                <a:solidFill>
                  <a:schemeClr val="accent5">
                    <a:lumMod val="75000"/>
                  </a:schemeClr>
                </a:solidFill>
              </a:rPr>
              <a:t>Görme engelliler,</a:t>
            </a:r>
          </a:p>
          <a:p>
            <a:pPr marL="914400" indent="-9144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tr-TR" sz="4800" b="1" dirty="0" smtClean="0">
                <a:solidFill>
                  <a:schemeClr val="accent5">
                    <a:lumMod val="75000"/>
                  </a:schemeClr>
                </a:solidFill>
              </a:rPr>
              <a:t>İşitme engelliler,</a:t>
            </a:r>
          </a:p>
          <a:p>
            <a:pPr marL="914400" indent="-9144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tr-TR" sz="4800" b="1" dirty="0" smtClean="0">
                <a:solidFill>
                  <a:schemeClr val="accent5">
                    <a:lumMod val="75000"/>
                  </a:schemeClr>
                </a:solidFill>
              </a:rPr>
              <a:t>Konuşma engelliler,</a:t>
            </a:r>
          </a:p>
          <a:p>
            <a:pPr marL="914400" indent="-9144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tr-TR" sz="4800" b="1" dirty="0" smtClean="0">
                <a:solidFill>
                  <a:schemeClr val="accent5">
                    <a:lumMod val="75000"/>
                  </a:schemeClr>
                </a:solidFill>
              </a:rPr>
              <a:t>Zihinsel engelliler,</a:t>
            </a:r>
          </a:p>
          <a:p>
            <a:pPr marL="914400" indent="-914400">
              <a:lnSpc>
                <a:spcPct val="100000"/>
              </a:lnSpc>
              <a:buFont typeface="+mj-lt"/>
              <a:buAutoNum type="arabicPeriod"/>
              <a:defRPr/>
            </a:pPr>
            <a:r>
              <a:rPr lang="tr-TR" sz="4800" b="1" dirty="0" smtClean="0">
                <a:solidFill>
                  <a:schemeClr val="accent5">
                    <a:lumMod val="75000"/>
                  </a:schemeClr>
                </a:solidFill>
              </a:rPr>
              <a:t>Sürekli hastalar.</a:t>
            </a:r>
          </a:p>
          <a:p>
            <a:pPr marL="0" indent="0">
              <a:buNone/>
              <a:defRPr/>
            </a:pPr>
            <a:endParaRPr lang="tr-TR" sz="60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kbilgin\Desktop\инвалидность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308" y="398258"/>
            <a:ext cx="5488839" cy="582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48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98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98" decel="100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98" decel="100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98" decel="100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B157B4-7BFB-4BD5-81BD-3E3F1BBFE4F2}" type="slidenum">
              <a:rPr lang="tr-TR"/>
              <a:pPr>
                <a:defRPr/>
              </a:pPr>
              <a:t>8</a:t>
            </a:fld>
            <a:endParaRPr lang="tr-TR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34433" y="333375"/>
            <a:ext cx="12050184" cy="4464050"/>
          </a:xfrm>
          <a:noFill/>
        </p:spPr>
        <p:txBody>
          <a:bodyPr/>
          <a:lstStyle/>
          <a:p>
            <a:pPr marL="0" indent="0" algn="just" eaLnBrk="1" hangingPunct="1">
              <a:lnSpc>
                <a:spcPct val="130000"/>
              </a:lnSpc>
              <a:buFont typeface="Wingdings" pitchFamily="2" charset="2"/>
              <a:buNone/>
            </a:pPr>
            <a:endParaRPr lang="tr-TR" altLang="tr-TR" sz="4800" b="1">
              <a:effectLst/>
            </a:endParaRPr>
          </a:p>
          <a:p>
            <a:pPr marL="0" indent="0" algn="just" eaLnBrk="1" hangingPunct="1">
              <a:lnSpc>
                <a:spcPct val="130000"/>
              </a:lnSpc>
              <a:buFont typeface="Wingdings" pitchFamily="2" charset="2"/>
              <a:buNone/>
            </a:pPr>
            <a:endParaRPr lang="tr-TR" altLang="tr-TR" sz="4800" b="1">
              <a:effectLst/>
            </a:endParaRPr>
          </a:p>
          <a:p>
            <a:pPr marL="0" indent="0" algn="just" eaLnBrk="1" hangingPunct="1">
              <a:lnSpc>
                <a:spcPct val="130000"/>
              </a:lnSpc>
              <a:buFont typeface="Wingdings" pitchFamily="2" charset="2"/>
              <a:buNone/>
            </a:pPr>
            <a:endParaRPr lang="tr-TR" altLang="tr-TR" sz="4800" b="1">
              <a:effectLst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74922" y="115888"/>
            <a:ext cx="12019311" cy="6388429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tr-TR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lnSpc>
                <a:spcPct val="150000"/>
              </a:lnSpc>
              <a:defRPr/>
            </a:pPr>
            <a:endParaRPr lang="tr-TR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tr-TR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tr-TR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05480" y="362311"/>
            <a:ext cx="9149999" cy="6142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tr-TR" sz="4800" b="1" u="sng" dirty="0" smtClean="0">
                <a:solidFill>
                  <a:schemeClr val="accent5">
                    <a:lumMod val="75000"/>
                  </a:schemeClr>
                </a:solidFill>
              </a:rPr>
              <a:t>ENGELLİLERİN </a:t>
            </a:r>
            <a:r>
              <a:rPr lang="tr-TR" sz="4800" b="1" u="sng" dirty="0" smtClean="0">
                <a:solidFill>
                  <a:schemeClr val="accent5">
                    <a:lumMod val="75000"/>
                  </a:schemeClr>
                </a:solidFill>
              </a:rPr>
              <a:t>İSTİHDAMI -1</a:t>
            </a:r>
            <a:endParaRPr lang="tr-TR" sz="4800" b="1" u="sng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914400" indent="-914400">
              <a:lnSpc>
                <a:spcPct val="150000"/>
              </a:lnSpc>
              <a:buAutoNum type="arabicPeriod"/>
              <a:defRPr/>
            </a:pPr>
            <a:r>
              <a:rPr lang="tr-TR" sz="4800" b="1" dirty="0" smtClean="0">
                <a:solidFill>
                  <a:schemeClr val="accent5">
                    <a:lumMod val="75000"/>
                  </a:schemeClr>
                </a:solidFill>
              </a:rPr>
              <a:t>Sosyal Devlet </a:t>
            </a:r>
            <a:r>
              <a:rPr lang="tr-TR" sz="4800" b="1" dirty="0" err="1" smtClean="0">
                <a:solidFill>
                  <a:schemeClr val="accent5">
                    <a:lumMod val="75000"/>
                  </a:schemeClr>
                </a:solidFill>
              </a:rPr>
              <a:t>yaklş</a:t>
            </a:r>
            <a:r>
              <a:rPr lang="tr-TR" sz="4800" b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tr-TR" sz="4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914400" indent="-914400">
              <a:lnSpc>
                <a:spcPct val="150000"/>
              </a:lnSpc>
              <a:buAutoNum type="arabicPeriod"/>
              <a:defRPr/>
            </a:pPr>
            <a:r>
              <a:rPr lang="tr-TR" sz="4800" b="1" dirty="0" smtClean="0">
                <a:solidFill>
                  <a:schemeClr val="accent5">
                    <a:lumMod val="75000"/>
                  </a:schemeClr>
                </a:solidFill>
              </a:rPr>
              <a:t>Kapsayıcı büyüme </a:t>
            </a:r>
            <a:r>
              <a:rPr lang="tr-TR" sz="4800" b="1" dirty="0" err="1" smtClean="0">
                <a:solidFill>
                  <a:schemeClr val="accent5">
                    <a:lumMod val="75000"/>
                  </a:schemeClr>
                </a:solidFill>
              </a:rPr>
              <a:t>yklş</a:t>
            </a:r>
            <a:r>
              <a:rPr lang="tr-TR" sz="4800" b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914400" indent="-914400">
              <a:lnSpc>
                <a:spcPct val="150000"/>
              </a:lnSpc>
              <a:buAutoNum type="arabicPeriod"/>
              <a:defRPr/>
            </a:pPr>
            <a:r>
              <a:rPr lang="tr-TR" sz="4800" b="1" dirty="0" smtClean="0">
                <a:solidFill>
                  <a:schemeClr val="accent5">
                    <a:lumMod val="75000"/>
                  </a:schemeClr>
                </a:solidFill>
              </a:rPr>
              <a:t>Bütünleşme yaklaşımı</a:t>
            </a:r>
            <a:endParaRPr lang="tr-TR" sz="60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kbilgin\Desktop\инвалидность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817" y="1021080"/>
            <a:ext cx="4829416" cy="554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01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98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B157B4-7BFB-4BD5-81BD-3E3F1BBFE4F2}" type="slidenum">
              <a:rPr lang="tr-TR"/>
              <a:pPr>
                <a:defRPr/>
              </a:pPr>
              <a:t>9</a:t>
            </a:fld>
            <a:endParaRPr lang="tr-TR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34433" y="333375"/>
            <a:ext cx="12050184" cy="4464050"/>
          </a:xfrm>
          <a:noFill/>
        </p:spPr>
        <p:txBody>
          <a:bodyPr/>
          <a:lstStyle/>
          <a:p>
            <a:pPr marL="0" indent="0" algn="just" eaLnBrk="1" hangingPunct="1">
              <a:lnSpc>
                <a:spcPct val="130000"/>
              </a:lnSpc>
              <a:buFont typeface="Wingdings" pitchFamily="2" charset="2"/>
              <a:buNone/>
            </a:pPr>
            <a:endParaRPr lang="tr-TR" altLang="tr-TR" sz="4800" b="1">
              <a:effectLst/>
            </a:endParaRPr>
          </a:p>
          <a:p>
            <a:pPr marL="0" indent="0" algn="just" eaLnBrk="1" hangingPunct="1">
              <a:lnSpc>
                <a:spcPct val="130000"/>
              </a:lnSpc>
              <a:buFont typeface="Wingdings" pitchFamily="2" charset="2"/>
              <a:buNone/>
            </a:pPr>
            <a:endParaRPr lang="tr-TR" altLang="tr-TR" sz="4800" b="1">
              <a:effectLst/>
            </a:endParaRPr>
          </a:p>
          <a:p>
            <a:pPr marL="0" indent="0" algn="just" eaLnBrk="1" hangingPunct="1">
              <a:lnSpc>
                <a:spcPct val="130000"/>
              </a:lnSpc>
              <a:buFont typeface="Wingdings" pitchFamily="2" charset="2"/>
              <a:buNone/>
            </a:pPr>
            <a:endParaRPr lang="tr-TR" altLang="tr-TR" sz="4800" b="1">
              <a:effectLst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74922" y="115888"/>
            <a:ext cx="12019311" cy="6388429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tr-TR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lnSpc>
                <a:spcPct val="150000"/>
              </a:lnSpc>
              <a:defRPr/>
            </a:pPr>
            <a:endParaRPr lang="tr-TR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tr-TR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tr-TR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05480" y="362311"/>
            <a:ext cx="9149999" cy="61420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tr-TR" sz="4800" b="1" u="sng" dirty="0" smtClean="0">
                <a:solidFill>
                  <a:schemeClr val="accent5">
                    <a:lumMod val="75000"/>
                  </a:schemeClr>
                </a:solidFill>
              </a:rPr>
              <a:t>ENGELLİLERİN </a:t>
            </a:r>
            <a:r>
              <a:rPr lang="tr-TR" sz="4800" b="1" u="sng" dirty="0" smtClean="0">
                <a:solidFill>
                  <a:schemeClr val="accent5">
                    <a:lumMod val="75000"/>
                  </a:schemeClr>
                </a:solidFill>
              </a:rPr>
              <a:t>İSTİHDAMI -2</a:t>
            </a:r>
            <a:endParaRPr lang="tr-TR" sz="4800" b="1" u="sng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914400" indent="-914400">
              <a:lnSpc>
                <a:spcPct val="100000"/>
              </a:lnSpc>
              <a:buAutoNum type="arabicPeriod"/>
              <a:defRPr/>
            </a:pPr>
            <a:r>
              <a:rPr lang="tr-TR" sz="4800" b="1" dirty="0" smtClean="0">
                <a:solidFill>
                  <a:schemeClr val="accent5">
                    <a:lumMod val="75000"/>
                  </a:schemeClr>
                </a:solidFill>
              </a:rPr>
              <a:t>Kotayla çalışma</a:t>
            </a:r>
          </a:p>
          <a:p>
            <a:pPr marL="914400" indent="-914400">
              <a:lnSpc>
                <a:spcPct val="100000"/>
              </a:lnSpc>
              <a:buAutoNum type="arabicPeriod"/>
              <a:defRPr/>
            </a:pPr>
            <a:r>
              <a:rPr lang="tr-TR" sz="4800" b="1" dirty="0" smtClean="0">
                <a:solidFill>
                  <a:schemeClr val="accent5">
                    <a:lumMod val="75000"/>
                  </a:schemeClr>
                </a:solidFill>
              </a:rPr>
              <a:t>Kotasız çalışma</a:t>
            </a:r>
          </a:p>
          <a:p>
            <a:pPr marL="914400" indent="-914400">
              <a:lnSpc>
                <a:spcPct val="100000"/>
              </a:lnSpc>
              <a:buAutoNum type="arabicPeriod"/>
              <a:defRPr/>
            </a:pPr>
            <a:r>
              <a:rPr lang="tr-TR" sz="4800" b="1" dirty="0" smtClean="0">
                <a:solidFill>
                  <a:schemeClr val="accent5">
                    <a:lumMod val="75000"/>
                  </a:schemeClr>
                </a:solidFill>
              </a:rPr>
              <a:t>Korumalı İşte çalışma</a:t>
            </a:r>
          </a:p>
          <a:p>
            <a:pPr marL="914400" indent="-914400">
              <a:lnSpc>
                <a:spcPct val="100000"/>
              </a:lnSpc>
              <a:buFont typeface="Arial" panose="020B0604020202020204" pitchFamily="34" charset="0"/>
              <a:buAutoNum type="arabicPeriod"/>
              <a:defRPr/>
            </a:pPr>
            <a:r>
              <a:rPr lang="tr-TR" sz="4800" b="1" dirty="0">
                <a:solidFill>
                  <a:schemeClr val="accent5">
                    <a:lumMod val="75000"/>
                  </a:schemeClr>
                </a:solidFill>
              </a:rPr>
              <a:t>Seçilmiş işlerde çalışma</a:t>
            </a:r>
          </a:p>
          <a:p>
            <a:pPr marL="914400" indent="-914400">
              <a:lnSpc>
                <a:spcPct val="100000"/>
              </a:lnSpc>
              <a:buFont typeface="Arial" panose="020B0604020202020204" pitchFamily="34" charset="0"/>
              <a:buAutoNum type="arabicPeriod"/>
              <a:defRPr/>
            </a:pPr>
            <a:r>
              <a:rPr lang="tr-TR" sz="4800" b="1" dirty="0">
                <a:solidFill>
                  <a:schemeClr val="accent5">
                    <a:lumMod val="75000"/>
                  </a:schemeClr>
                </a:solidFill>
              </a:rPr>
              <a:t>Kooperatif çalışma</a:t>
            </a:r>
          </a:p>
          <a:p>
            <a:pPr marL="914400" indent="-914400">
              <a:lnSpc>
                <a:spcPct val="100000"/>
              </a:lnSpc>
              <a:buAutoNum type="arabicPeriod"/>
              <a:defRPr/>
            </a:pPr>
            <a:r>
              <a:rPr lang="tr-TR" sz="4800" b="1" dirty="0" smtClean="0">
                <a:solidFill>
                  <a:schemeClr val="accent5">
                    <a:lumMod val="75000"/>
                  </a:schemeClr>
                </a:solidFill>
              </a:rPr>
              <a:t>Kişisel çalışma</a:t>
            </a:r>
          </a:p>
          <a:p>
            <a:pPr marL="914400" indent="-914400">
              <a:lnSpc>
                <a:spcPct val="100000"/>
              </a:lnSpc>
              <a:buAutoNum type="arabicPeriod"/>
              <a:defRPr/>
            </a:pPr>
            <a:r>
              <a:rPr lang="tr-TR" sz="4800" b="1" dirty="0" smtClean="0">
                <a:solidFill>
                  <a:schemeClr val="accent5">
                    <a:lumMod val="75000"/>
                  </a:schemeClr>
                </a:solidFill>
              </a:rPr>
              <a:t>Evde çalışma</a:t>
            </a:r>
          </a:p>
          <a:p>
            <a:pPr marL="0" indent="0">
              <a:buNone/>
              <a:defRPr/>
            </a:pPr>
            <a:endParaRPr lang="tr-TR" sz="60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kbilgin\Desktop\инвалидность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392" y="362311"/>
            <a:ext cx="4829416" cy="582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84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98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98" decel="100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98" decel="100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98" decel="100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98" decel="100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/>
      <p:bldP spid="7" grpId="0" build="p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654</Words>
  <Application>Microsoft Office PowerPoint</Application>
  <PresentationFormat>Özel</PresentationFormat>
  <Paragraphs>279</Paragraphs>
  <Slides>24</Slides>
  <Notes>24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5" baseType="lpstr"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Aslı ARPACI</dc:creator>
  <cp:lastModifiedBy>Kamil Ufuk Bilgin</cp:lastModifiedBy>
  <cp:revision>52</cp:revision>
  <dcterms:created xsi:type="dcterms:W3CDTF">2016-11-29T08:35:05Z</dcterms:created>
  <dcterms:modified xsi:type="dcterms:W3CDTF">2017-01-10T14:50:56Z</dcterms:modified>
</cp:coreProperties>
</file>