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66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6750" y="2707385"/>
            <a:ext cx="2381250" cy="2329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09717" y="1781406"/>
            <a:ext cx="817244" cy="3870325"/>
          </a:xfrm>
          <a:custGeom>
            <a:avLst/>
            <a:gdLst/>
            <a:ahLst/>
            <a:cxnLst/>
            <a:rect l="l" t="t" r="r" b="b"/>
            <a:pathLst>
              <a:path w="817245" h="3870325">
                <a:moveTo>
                  <a:pt x="15279" y="0"/>
                </a:moveTo>
                <a:lnTo>
                  <a:pt x="49022" y="34329"/>
                </a:lnTo>
                <a:lnTo>
                  <a:pt x="82039" y="69099"/>
                </a:lnTo>
                <a:lnTo>
                  <a:pt x="114331" y="104301"/>
                </a:lnTo>
                <a:lnTo>
                  <a:pt x="145896" y="139925"/>
                </a:lnTo>
                <a:lnTo>
                  <a:pt x="176736" y="175962"/>
                </a:lnTo>
                <a:lnTo>
                  <a:pt x="206851" y="212402"/>
                </a:lnTo>
                <a:lnTo>
                  <a:pt x="236240" y="249235"/>
                </a:lnTo>
                <a:lnTo>
                  <a:pt x="264903" y="286451"/>
                </a:lnTo>
                <a:lnTo>
                  <a:pt x="292840" y="324042"/>
                </a:lnTo>
                <a:lnTo>
                  <a:pt x="320052" y="361997"/>
                </a:lnTo>
                <a:lnTo>
                  <a:pt x="346538" y="400307"/>
                </a:lnTo>
                <a:lnTo>
                  <a:pt x="372299" y="438963"/>
                </a:lnTo>
                <a:lnTo>
                  <a:pt x="397334" y="477954"/>
                </a:lnTo>
                <a:lnTo>
                  <a:pt x="421643" y="517271"/>
                </a:lnTo>
                <a:lnTo>
                  <a:pt x="445227" y="556905"/>
                </a:lnTo>
                <a:lnTo>
                  <a:pt x="468085" y="596846"/>
                </a:lnTo>
                <a:lnTo>
                  <a:pt x="490217" y="637085"/>
                </a:lnTo>
                <a:lnTo>
                  <a:pt x="511623" y="677611"/>
                </a:lnTo>
                <a:lnTo>
                  <a:pt x="532304" y="718415"/>
                </a:lnTo>
                <a:lnTo>
                  <a:pt x="552260" y="759488"/>
                </a:lnTo>
                <a:lnTo>
                  <a:pt x="571490" y="800820"/>
                </a:lnTo>
                <a:lnTo>
                  <a:pt x="589994" y="842401"/>
                </a:lnTo>
                <a:lnTo>
                  <a:pt x="607772" y="884222"/>
                </a:lnTo>
                <a:lnTo>
                  <a:pt x="624825" y="926273"/>
                </a:lnTo>
                <a:lnTo>
                  <a:pt x="641152" y="968545"/>
                </a:lnTo>
                <a:lnTo>
                  <a:pt x="656753" y="1011028"/>
                </a:lnTo>
                <a:lnTo>
                  <a:pt x="671629" y="1053713"/>
                </a:lnTo>
                <a:lnTo>
                  <a:pt x="685779" y="1096589"/>
                </a:lnTo>
                <a:lnTo>
                  <a:pt x="699204" y="1139648"/>
                </a:lnTo>
                <a:lnTo>
                  <a:pt x="711903" y="1182879"/>
                </a:lnTo>
                <a:lnTo>
                  <a:pt x="723876" y="1226273"/>
                </a:lnTo>
                <a:lnTo>
                  <a:pt x="735123" y="1269821"/>
                </a:lnTo>
                <a:lnTo>
                  <a:pt x="745645" y="1313513"/>
                </a:lnTo>
                <a:lnTo>
                  <a:pt x="755442" y="1357339"/>
                </a:lnTo>
                <a:lnTo>
                  <a:pt x="764512" y="1401289"/>
                </a:lnTo>
                <a:lnTo>
                  <a:pt x="772857" y="1445355"/>
                </a:lnTo>
                <a:lnTo>
                  <a:pt x="780476" y="1489526"/>
                </a:lnTo>
                <a:lnTo>
                  <a:pt x="787370" y="1533794"/>
                </a:lnTo>
                <a:lnTo>
                  <a:pt x="793538" y="1578147"/>
                </a:lnTo>
                <a:lnTo>
                  <a:pt x="798981" y="1622577"/>
                </a:lnTo>
                <a:lnTo>
                  <a:pt x="803697" y="1667075"/>
                </a:lnTo>
                <a:lnTo>
                  <a:pt x="807688" y="1711630"/>
                </a:lnTo>
                <a:lnTo>
                  <a:pt x="810954" y="1756233"/>
                </a:lnTo>
                <a:lnTo>
                  <a:pt x="813493" y="1800874"/>
                </a:lnTo>
                <a:lnTo>
                  <a:pt x="815308" y="1845544"/>
                </a:lnTo>
                <a:lnTo>
                  <a:pt x="816396" y="1890234"/>
                </a:lnTo>
                <a:lnTo>
                  <a:pt x="816759" y="1934932"/>
                </a:lnTo>
                <a:lnTo>
                  <a:pt x="816396" y="1979631"/>
                </a:lnTo>
                <a:lnTo>
                  <a:pt x="815308" y="2024321"/>
                </a:lnTo>
                <a:lnTo>
                  <a:pt x="813493" y="2068991"/>
                </a:lnTo>
                <a:lnTo>
                  <a:pt x="810954" y="2113632"/>
                </a:lnTo>
                <a:lnTo>
                  <a:pt x="807688" y="2158235"/>
                </a:lnTo>
                <a:lnTo>
                  <a:pt x="803697" y="2202790"/>
                </a:lnTo>
                <a:lnTo>
                  <a:pt x="798981" y="2247287"/>
                </a:lnTo>
                <a:lnTo>
                  <a:pt x="793538" y="2291718"/>
                </a:lnTo>
                <a:lnTo>
                  <a:pt x="787370" y="2336071"/>
                </a:lnTo>
                <a:lnTo>
                  <a:pt x="780476" y="2380338"/>
                </a:lnTo>
                <a:lnTo>
                  <a:pt x="772857" y="2424510"/>
                </a:lnTo>
                <a:lnTo>
                  <a:pt x="764512" y="2468575"/>
                </a:lnTo>
                <a:lnTo>
                  <a:pt x="755442" y="2512526"/>
                </a:lnTo>
                <a:lnTo>
                  <a:pt x="745645" y="2556352"/>
                </a:lnTo>
                <a:lnTo>
                  <a:pt x="735123" y="2600044"/>
                </a:lnTo>
                <a:lnTo>
                  <a:pt x="723876" y="2643591"/>
                </a:lnTo>
                <a:lnTo>
                  <a:pt x="711903" y="2686986"/>
                </a:lnTo>
                <a:lnTo>
                  <a:pt x="699204" y="2730217"/>
                </a:lnTo>
                <a:lnTo>
                  <a:pt x="685779" y="2773275"/>
                </a:lnTo>
                <a:lnTo>
                  <a:pt x="671629" y="2816151"/>
                </a:lnTo>
                <a:lnTo>
                  <a:pt x="656753" y="2858836"/>
                </a:lnTo>
                <a:lnTo>
                  <a:pt x="641152" y="2901319"/>
                </a:lnTo>
                <a:lnTo>
                  <a:pt x="624825" y="2943591"/>
                </a:lnTo>
                <a:lnTo>
                  <a:pt x="607772" y="2985642"/>
                </a:lnTo>
                <a:lnTo>
                  <a:pt x="589994" y="3027463"/>
                </a:lnTo>
                <a:lnTo>
                  <a:pt x="571490" y="3069044"/>
                </a:lnTo>
                <a:lnTo>
                  <a:pt x="552260" y="3110376"/>
                </a:lnTo>
                <a:lnTo>
                  <a:pt x="532304" y="3151449"/>
                </a:lnTo>
                <a:lnTo>
                  <a:pt x="511623" y="3192253"/>
                </a:lnTo>
                <a:lnTo>
                  <a:pt x="490217" y="3232779"/>
                </a:lnTo>
                <a:lnTo>
                  <a:pt x="468085" y="3273017"/>
                </a:lnTo>
                <a:lnTo>
                  <a:pt x="445227" y="3312958"/>
                </a:lnTo>
                <a:lnTo>
                  <a:pt x="421643" y="3352592"/>
                </a:lnTo>
                <a:lnTo>
                  <a:pt x="397334" y="3391909"/>
                </a:lnTo>
                <a:lnTo>
                  <a:pt x="372299" y="3430900"/>
                </a:lnTo>
                <a:lnTo>
                  <a:pt x="346538" y="3469555"/>
                </a:lnTo>
                <a:lnTo>
                  <a:pt x="320052" y="3507866"/>
                </a:lnTo>
                <a:lnTo>
                  <a:pt x="292840" y="3545821"/>
                </a:lnTo>
                <a:lnTo>
                  <a:pt x="264903" y="3583411"/>
                </a:lnTo>
                <a:lnTo>
                  <a:pt x="236240" y="3620628"/>
                </a:lnTo>
                <a:lnTo>
                  <a:pt x="206851" y="3657460"/>
                </a:lnTo>
                <a:lnTo>
                  <a:pt x="176736" y="3693900"/>
                </a:lnTo>
                <a:lnTo>
                  <a:pt x="145896" y="3729936"/>
                </a:lnTo>
                <a:lnTo>
                  <a:pt x="114331" y="3765560"/>
                </a:lnTo>
                <a:lnTo>
                  <a:pt x="82039" y="3800762"/>
                </a:lnTo>
                <a:lnTo>
                  <a:pt x="49022" y="3835533"/>
                </a:lnTo>
                <a:lnTo>
                  <a:pt x="15279" y="3869862"/>
                </a:lnTo>
                <a:lnTo>
                  <a:pt x="0" y="3854582"/>
                </a:lnTo>
                <a:lnTo>
                  <a:pt x="33831" y="3820155"/>
                </a:lnTo>
                <a:lnTo>
                  <a:pt x="66928" y="3785281"/>
                </a:lnTo>
                <a:lnTo>
                  <a:pt x="99289" y="3749970"/>
                </a:lnTo>
                <a:lnTo>
                  <a:pt x="130914" y="3714231"/>
                </a:lnTo>
                <a:lnTo>
                  <a:pt x="161804" y="3678075"/>
                </a:lnTo>
                <a:lnTo>
                  <a:pt x="191959" y="3641510"/>
                </a:lnTo>
                <a:lnTo>
                  <a:pt x="221378" y="3604548"/>
                </a:lnTo>
                <a:lnTo>
                  <a:pt x="250061" y="3567198"/>
                </a:lnTo>
                <a:lnTo>
                  <a:pt x="278010" y="3529469"/>
                </a:lnTo>
                <a:lnTo>
                  <a:pt x="305222" y="3491372"/>
                </a:lnTo>
                <a:lnTo>
                  <a:pt x="331699" y="3452916"/>
                </a:lnTo>
                <a:lnTo>
                  <a:pt x="357441" y="3414111"/>
                </a:lnTo>
                <a:lnTo>
                  <a:pt x="382447" y="3374967"/>
                </a:lnTo>
                <a:lnTo>
                  <a:pt x="406718" y="3335494"/>
                </a:lnTo>
                <a:lnTo>
                  <a:pt x="430253" y="3295702"/>
                </a:lnTo>
                <a:lnTo>
                  <a:pt x="453053" y="3255600"/>
                </a:lnTo>
                <a:lnTo>
                  <a:pt x="475117" y="3215198"/>
                </a:lnTo>
                <a:lnTo>
                  <a:pt x="496446" y="3174507"/>
                </a:lnTo>
                <a:lnTo>
                  <a:pt x="517039" y="3133535"/>
                </a:lnTo>
                <a:lnTo>
                  <a:pt x="536897" y="3092293"/>
                </a:lnTo>
                <a:lnTo>
                  <a:pt x="556020" y="3050791"/>
                </a:lnTo>
                <a:lnTo>
                  <a:pt x="574407" y="3009038"/>
                </a:lnTo>
                <a:lnTo>
                  <a:pt x="592058" y="2967044"/>
                </a:lnTo>
                <a:lnTo>
                  <a:pt x="608974" y="2924819"/>
                </a:lnTo>
                <a:lnTo>
                  <a:pt x="625154" y="2882374"/>
                </a:lnTo>
                <a:lnTo>
                  <a:pt x="640599" y="2839717"/>
                </a:lnTo>
                <a:lnTo>
                  <a:pt x="655309" y="2796858"/>
                </a:lnTo>
                <a:lnTo>
                  <a:pt x="669283" y="2753808"/>
                </a:lnTo>
                <a:lnTo>
                  <a:pt x="682522" y="2710576"/>
                </a:lnTo>
                <a:lnTo>
                  <a:pt x="695025" y="2667172"/>
                </a:lnTo>
                <a:lnTo>
                  <a:pt x="706792" y="2623606"/>
                </a:lnTo>
                <a:lnTo>
                  <a:pt x="717824" y="2579888"/>
                </a:lnTo>
                <a:lnTo>
                  <a:pt x="728121" y="2536027"/>
                </a:lnTo>
                <a:lnTo>
                  <a:pt x="737682" y="2492034"/>
                </a:lnTo>
                <a:lnTo>
                  <a:pt x="746508" y="2447918"/>
                </a:lnTo>
                <a:lnTo>
                  <a:pt x="754598" y="2403688"/>
                </a:lnTo>
                <a:lnTo>
                  <a:pt x="761953" y="2359356"/>
                </a:lnTo>
                <a:lnTo>
                  <a:pt x="768572" y="2314930"/>
                </a:lnTo>
                <a:lnTo>
                  <a:pt x="774456" y="2270421"/>
                </a:lnTo>
                <a:lnTo>
                  <a:pt x="779604" y="2225837"/>
                </a:lnTo>
                <a:lnTo>
                  <a:pt x="784017" y="2181190"/>
                </a:lnTo>
                <a:lnTo>
                  <a:pt x="787695" y="2136489"/>
                </a:lnTo>
                <a:lnTo>
                  <a:pt x="790637" y="2091744"/>
                </a:lnTo>
                <a:lnTo>
                  <a:pt x="792843" y="2046965"/>
                </a:lnTo>
                <a:lnTo>
                  <a:pt x="794314" y="2002161"/>
                </a:lnTo>
                <a:lnTo>
                  <a:pt x="795049" y="1957342"/>
                </a:lnTo>
                <a:lnTo>
                  <a:pt x="795049" y="1912518"/>
                </a:lnTo>
                <a:lnTo>
                  <a:pt x="794314" y="1867699"/>
                </a:lnTo>
                <a:lnTo>
                  <a:pt x="792843" y="1822895"/>
                </a:lnTo>
                <a:lnTo>
                  <a:pt x="790637" y="1778115"/>
                </a:lnTo>
                <a:lnTo>
                  <a:pt x="787695" y="1733370"/>
                </a:lnTo>
                <a:lnTo>
                  <a:pt x="784017" y="1688669"/>
                </a:lnTo>
                <a:lnTo>
                  <a:pt x="779604" y="1644022"/>
                </a:lnTo>
                <a:lnTo>
                  <a:pt x="774456" y="1599439"/>
                </a:lnTo>
                <a:lnTo>
                  <a:pt x="768572" y="1554930"/>
                </a:lnTo>
                <a:lnTo>
                  <a:pt x="761953" y="1510504"/>
                </a:lnTo>
                <a:lnTo>
                  <a:pt x="754598" y="1466172"/>
                </a:lnTo>
                <a:lnTo>
                  <a:pt x="746508" y="1421943"/>
                </a:lnTo>
                <a:lnTo>
                  <a:pt x="737682" y="1377826"/>
                </a:lnTo>
                <a:lnTo>
                  <a:pt x="728121" y="1333833"/>
                </a:lnTo>
                <a:lnTo>
                  <a:pt x="717824" y="1289972"/>
                </a:lnTo>
                <a:lnTo>
                  <a:pt x="706792" y="1246254"/>
                </a:lnTo>
                <a:lnTo>
                  <a:pt x="695025" y="1202688"/>
                </a:lnTo>
                <a:lnTo>
                  <a:pt x="682522" y="1159285"/>
                </a:lnTo>
                <a:lnTo>
                  <a:pt x="669283" y="1116053"/>
                </a:lnTo>
                <a:lnTo>
                  <a:pt x="655309" y="1073003"/>
                </a:lnTo>
                <a:lnTo>
                  <a:pt x="640599" y="1030145"/>
                </a:lnTo>
                <a:lnTo>
                  <a:pt x="625154" y="987488"/>
                </a:lnTo>
                <a:lnTo>
                  <a:pt x="608974" y="945042"/>
                </a:lnTo>
                <a:lnTo>
                  <a:pt x="592058" y="902818"/>
                </a:lnTo>
                <a:lnTo>
                  <a:pt x="574407" y="860824"/>
                </a:lnTo>
                <a:lnTo>
                  <a:pt x="556020" y="819072"/>
                </a:lnTo>
                <a:lnTo>
                  <a:pt x="536897" y="777570"/>
                </a:lnTo>
                <a:lnTo>
                  <a:pt x="517039" y="736328"/>
                </a:lnTo>
                <a:lnTo>
                  <a:pt x="496446" y="695357"/>
                </a:lnTo>
                <a:lnTo>
                  <a:pt x="475117" y="654665"/>
                </a:lnTo>
                <a:lnTo>
                  <a:pt x="453053" y="614264"/>
                </a:lnTo>
                <a:lnTo>
                  <a:pt x="430253" y="574162"/>
                </a:lnTo>
                <a:lnTo>
                  <a:pt x="406718" y="534370"/>
                </a:lnTo>
                <a:lnTo>
                  <a:pt x="382447" y="494897"/>
                </a:lnTo>
                <a:lnTo>
                  <a:pt x="357441" y="455754"/>
                </a:lnTo>
                <a:lnTo>
                  <a:pt x="331699" y="416949"/>
                </a:lnTo>
                <a:lnTo>
                  <a:pt x="305222" y="378494"/>
                </a:lnTo>
                <a:lnTo>
                  <a:pt x="278010" y="340397"/>
                </a:lnTo>
                <a:lnTo>
                  <a:pt x="250061" y="302668"/>
                </a:lnTo>
                <a:lnTo>
                  <a:pt x="221378" y="265318"/>
                </a:lnTo>
                <a:lnTo>
                  <a:pt x="191959" y="228357"/>
                </a:lnTo>
                <a:lnTo>
                  <a:pt x="161804" y="191793"/>
                </a:lnTo>
                <a:lnTo>
                  <a:pt x="130914" y="155637"/>
                </a:lnTo>
                <a:lnTo>
                  <a:pt x="99289" y="119898"/>
                </a:lnTo>
                <a:lnTo>
                  <a:pt x="66928" y="84587"/>
                </a:lnTo>
                <a:lnTo>
                  <a:pt x="33831" y="49714"/>
                </a:lnTo>
                <a:lnTo>
                  <a:pt x="0" y="15287"/>
                </a:lnTo>
                <a:lnTo>
                  <a:pt x="15279" y="0"/>
                </a:lnTo>
                <a:close/>
              </a:path>
            </a:pathLst>
          </a:custGeom>
          <a:ln w="25399">
            <a:solidFill>
              <a:srgbClr val="515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508121" y="1996782"/>
            <a:ext cx="5581015" cy="625475"/>
          </a:xfrm>
          <a:custGeom>
            <a:avLst/>
            <a:gdLst/>
            <a:ahLst/>
            <a:cxnLst/>
            <a:rect l="l" t="t" r="r" b="b"/>
            <a:pathLst>
              <a:path w="5581015" h="625475">
                <a:moveTo>
                  <a:pt x="0" y="0"/>
                </a:moveTo>
                <a:lnTo>
                  <a:pt x="5580684" y="0"/>
                </a:lnTo>
                <a:lnTo>
                  <a:pt x="5580684" y="625195"/>
                </a:lnTo>
                <a:lnTo>
                  <a:pt x="0" y="625195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508120" y="1996783"/>
            <a:ext cx="5581015" cy="625475"/>
          </a:xfrm>
          <a:custGeom>
            <a:avLst/>
            <a:gdLst/>
            <a:ahLst/>
            <a:cxnLst/>
            <a:rect l="l" t="t" r="r" b="b"/>
            <a:pathLst>
              <a:path w="5581015" h="625475">
                <a:moveTo>
                  <a:pt x="0" y="0"/>
                </a:moveTo>
                <a:lnTo>
                  <a:pt x="5580676" y="0"/>
                </a:lnTo>
                <a:lnTo>
                  <a:pt x="5580676" y="625204"/>
                </a:lnTo>
                <a:lnTo>
                  <a:pt x="0" y="62520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17380" y="1918627"/>
            <a:ext cx="781685" cy="781685"/>
          </a:xfrm>
          <a:custGeom>
            <a:avLst/>
            <a:gdLst/>
            <a:ahLst/>
            <a:cxnLst/>
            <a:rect l="l" t="t" r="r" b="b"/>
            <a:pathLst>
              <a:path w="781685" h="781685">
                <a:moveTo>
                  <a:pt x="390753" y="0"/>
                </a:moveTo>
                <a:lnTo>
                  <a:pt x="341737" y="3044"/>
                </a:lnTo>
                <a:lnTo>
                  <a:pt x="294538" y="11933"/>
                </a:lnTo>
                <a:lnTo>
                  <a:pt x="249522" y="26301"/>
                </a:lnTo>
                <a:lnTo>
                  <a:pt x="207056" y="45782"/>
                </a:lnTo>
                <a:lnTo>
                  <a:pt x="167505" y="70008"/>
                </a:lnTo>
                <a:lnTo>
                  <a:pt x="131237" y="98615"/>
                </a:lnTo>
                <a:lnTo>
                  <a:pt x="98615" y="131237"/>
                </a:lnTo>
                <a:lnTo>
                  <a:pt x="70008" y="167505"/>
                </a:lnTo>
                <a:lnTo>
                  <a:pt x="45782" y="207056"/>
                </a:lnTo>
                <a:lnTo>
                  <a:pt x="26301" y="249522"/>
                </a:lnTo>
                <a:lnTo>
                  <a:pt x="11933" y="294538"/>
                </a:lnTo>
                <a:lnTo>
                  <a:pt x="3044" y="341737"/>
                </a:lnTo>
                <a:lnTo>
                  <a:pt x="0" y="390753"/>
                </a:lnTo>
                <a:lnTo>
                  <a:pt x="3044" y="439769"/>
                </a:lnTo>
                <a:lnTo>
                  <a:pt x="11933" y="486968"/>
                </a:lnTo>
                <a:lnTo>
                  <a:pt x="26301" y="531984"/>
                </a:lnTo>
                <a:lnTo>
                  <a:pt x="45782" y="574450"/>
                </a:lnTo>
                <a:lnTo>
                  <a:pt x="70008" y="614001"/>
                </a:lnTo>
                <a:lnTo>
                  <a:pt x="98615" y="650270"/>
                </a:lnTo>
                <a:lnTo>
                  <a:pt x="131237" y="682891"/>
                </a:lnTo>
                <a:lnTo>
                  <a:pt x="167505" y="711498"/>
                </a:lnTo>
                <a:lnTo>
                  <a:pt x="207056" y="735725"/>
                </a:lnTo>
                <a:lnTo>
                  <a:pt x="249522" y="755205"/>
                </a:lnTo>
                <a:lnTo>
                  <a:pt x="294538" y="769573"/>
                </a:lnTo>
                <a:lnTo>
                  <a:pt x="341737" y="778462"/>
                </a:lnTo>
                <a:lnTo>
                  <a:pt x="390753" y="781507"/>
                </a:lnTo>
                <a:lnTo>
                  <a:pt x="439767" y="778462"/>
                </a:lnTo>
                <a:lnTo>
                  <a:pt x="486964" y="769573"/>
                </a:lnTo>
                <a:lnTo>
                  <a:pt x="531979" y="755205"/>
                </a:lnTo>
                <a:lnTo>
                  <a:pt x="574444" y="735725"/>
                </a:lnTo>
                <a:lnTo>
                  <a:pt x="613995" y="711498"/>
                </a:lnTo>
                <a:lnTo>
                  <a:pt x="650265" y="682891"/>
                </a:lnTo>
                <a:lnTo>
                  <a:pt x="682886" y="650270"/>
                </a:lnTo>
                <a:lnTo>
                  <a:pt x="711494" y="614001"/>
                </a:lnTo>
                <a:lnTo>
                  <a:pt x="735722" y="574450"/>
                </a:lnTo>
                <a:lnTo>
                  <a:pt x="755203" y="531984"/>
                </a:lnTo>
                <a:lnTo>
                  <a:pt x="769572" y="486968"/>
                </a:lnTo>
                <a:lnTo>
                  <a:pt x="778462" y="439769"/>
                </a:lnTo>
                <a:lnTo>
                  <a:pt x="781507" y="390753"/>
                </a:lnTo>
                <a:lnTo>
                  <a:pt x="778462" y="341737"/>
                </a:lnTo>
                <a:lnTo>
                  <a:pt x="769572" y="294538"/>
                </a:lnTo>
                <a:lnTo>
                  <a:pt x="755203" y="249522"/>
                </a:lnTo>
                <a:lnTo>
                  <a:pt x="735722" y="207056"/>
                </a:lnTo>
                <a:lnTo>
                  <a:pt x="711494" y="167505"/>
                </a:lnTo>
                <a:lnTo>
                  <a:pt x="682886" y="131237"/>
                </a:lnTo>
                <a:lnTo>
                  <a:pt x="650265" y="98615"/>
                </a:lnTo>
                <a:lnTo>
                  <a:pt x="613995" y="70008"/>
                </a:lnTo>
                <a:lnTo>
                  <a:pt x="574444" y="45782"/>
                </a:lnTo>
                <a:lnTo>
                  <a:pt x="531979" y="26301"/>
                </a:lnTo>
                <a:lnTo>
                  <a:pt x="486964" y="11933"/>
                </a:lnTo>
                <a:lnTo>
                  <a:pt x="439767" y="3044"/>
                </a:lnTo>
                <a:lnTo>
                  <a:pt x="390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117380" y="1918627"/>
            <a:ext cx="781685" cy="781685"/>
          </a:xfrm>
          <a:custGeom>
            <a:avLst/>
            <a:gdLst/>
            <a:ahLst/>
            <a:cxnLst/>
            <a:rect l="l" t="t" r="r" b="b"/>
            <a:pathLst>
              <a:path w="781685" h="781685">
                <a:moveTo>
                  <a:pt x="0" y="390753"/>
                </a:moveTo>
                <a:lnTo>
                  <a:pt x="3044" y="341738"/>
                </a:lnTo>
                <a:lnTo>
                  <a:pt x="11934" y="294539"/>
                </a:lnTo>
                <a:lnTo>
                  <a:pt x="26302" y="249524"/>
                </a:lnTo>
                <a:lnTo>
                  <a:pt x="45783" y="207058"/>
                </a:lnTo>
                <a:lnTo>
                  <a:pt x="70010" y="167507"/>
                </a:lnTo>
                <a:lnTo>
                  <a:pt x="98617" y="131238"/>
                </a:lnTo>
                <a:lnTo>
                  <a:pt x="131238" y="98617"/>
                </a:lnTo>
                <a:lnTo>
                  <a:pt x="167507" y="70010"/>
                </a:lnTo>
                <a:lnTo>
                  <a:pt x="207058" y="45782"/>
                </a:lnTo>
                <a:lnTo>
                  <a:pt x="249524" y="26302"/>
                </a:lnTo>
                <a:lnTo>
                  <a:pt x="294540" y="11933"/>
                </a:lnTo>
                <a:lnTo>
                  <a:pt x="341738" y="3044"/>
                </a:lnTo>
                <a:lnTo>
                  <a:pt x="390753" y="0"/>
                </a:lnTo>
                <a:lnTo>
                  <a:pt x="439769" y="3044"/>
                </a:lnTo>
                <a:lnTo>
                  <a:pt x="486967" y="11933"/>
                </a:lnTo>
                <a:lnTo>
                  <a:pt x="531982" y="26302"/>
                </a:lnTo>
                <a:lnTo>
                  <a:pt x="574448" y="45782"/>
                </a:lnTo>
                <a:lnTo>
                  <a:pt x="613999" y="70010"/>
                </a:lnTo>
                <a:lnTo>
                  <a:pt x="650268" y="98617"/>
                </a:lnTo>
                <a:lnTo>
                  <a:pt x="682890" y="131238"/>
                </a:lnTo>
                <a:lnTo>
                  <a:pt x="711497" y="167507"/>
                </a:lnTo>
                <a:lnTo>
                  <a:pt x="735724" y="207058"/>
                </a:lnTo>
                <a:lnTo>
                  <a:pt x="755205" y="249524"/>
                </a:lnTo>
                <a:lnTo>
                  <a:pt x="769573" y="294539"/>
                </a:lnTo>
                <a:lnTo>
                  <a:pt x="778462" y="341738"/>
                </a:lnTo>
                <a:lnTo>
                  <a:pt x="781507" y="390753"/>
                </a:lnTo>
                <a:lnTo>
                  <a:pt x="778462" y="439768"/>
                </a:lnTo>
                <a:lnTo>
                  <a:pt x="769573" y="486967"/>
                </a:lnTo>
                <a:lnTo>
                  <a:pt x="755205" y="531982"/>
                </a:lnTo>
                <a:lnTo>
                  <a:pt x="735724" y="574449"/>
                </a:lnTo>
                <a:lnTo>
                  <a:pt x="711497" y="613999"/>
                </a:lnTo>
                <a:lnTo>
                  <a:pt x="682890" y="650268"/>
                </a:lnTo>
                <a:lnTo>
                  <a:pt x="650268" y="682890"/>
                </a:lnTo>
                <a:lnTo>
                  <a:pt x="613999" y="711497"/>
                </a:lnTo>
                <a:lnTo>
                  <a:pt x="574448" y="735724"/>
                </a:lnTo>
                <a:lnTo>
                  <a:pt x="531982" y="755205"/>
                </a:lnTo>
                <a:lnTo>
                  <a:pt x="486967" y="769573"/>
                </a:lnTo>
                <a:lnTo>
                  <a:pt x="439769" y="778462"/>
                </a:lnTo>
                <a:lnTo>
                  <a:pt x="390753" y="781507"/>
                </a:lnTo>
                <a:lnTo>
                  <a:pt x="341738" y="778462"/>
                </a:lnTo>
                <a:lnTo>
                  <a:pt x="294540" y="769573"/>
                </a:lnTo>
                <a:lnTo>
                  <a:pt x="249524" y="755205"/>
                </a:lnTo>
                <a:lnTo>
                  <a:pt x="207058" y="735724"/>
                </a:lnTo>
                <a:lnTo>
                  <a:pt x="167507" y="711497"/>
                </a:lnTo>
                <a:lnTo>
                  <a:pt x="131238" y="682890"/>
                </a:lnTo>
                <a:lnTo>
                  <a:pt x="98617" y="650268"/>
                </a:lnTo>
                <a:lnTo>
                  <a:pt x="70010" y="613999"/>
                </a:lnTo>
                <a:lnTo>
                  <a:pt x="45783" y="574449"/>
                </a:lnTo>
                <a:lnTo>
                  <a:pt x="26302" y="531982"/>
                </a:lnTo>
                <a:lnTo>
                  <a:pt x="11934" y="486967"/>
                </a:lnTo>
                <a:lnTo>
                  <a:pt x="3044" y="439768"/>
                </a:lnTo>
                <a:lnTo>
                  <a:pt x="0" y="390753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866565" y="2934754"/>
            <a:ext cx="5222240" cy="625475"/>
          </a:xfrm>
          <a:custGeom>
            <a:avLst/>
            <a:gdLst/>
            <a:ahLst/>
            <a:cxnLst/>
            <a:rect l="l" t="t" r="r" b="b"/>
            <a:pathLst>
              <a:path w="5222240" h="625475">
                <a:moveTo>
                  <a:pt x="0" y="0"/>
                </a:moveTo>
                <a:lnTo>
                  <a:pt x="5222240" y="0"/>
                </a:lnTo>
                <a:lnTo>
                  <a:pt x="5222240" y="625195"/>
                </a:lnTo>
                <a:lnTo>
                  <a:pt x="0" y="625195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866565" y="2934754"/>
            <a:ext cx="5222240" cy="625475"/>
          </a:xfrm>
          <a:custGeom>
            <a:avLst/>
            <a:gdLst/>
            <a:ahLst/>
            <a:cxnLst/>
            <a:rect l="l" t="t" r="r" b="b"/>
            <a:pathLst>
              <a:path w="5222240" h="625475">
                <a:moveTo>
                  <a:pt x="0" y="0"/>
                </a:moveTo>
                <a:lnTo>
                  <a:pt x="5222236" y="0"/>
                </a:lnTo>
                <a:lnTo>
                  <a:pt x="5222236" y="625204"/>
                </a:lnTo>
                <a:lnTo>
                  <a:pt x="0" y="62520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475812" y="2856598"/>
            <a:ext cx="781685" cy="781685"/>
          </a:xfrm>
          <a:custGeom>
            <a:avLst/>
            <a:gdLst/>
            <a:ahLst/>
            <a:cxnLst/>
            <a:rect l="l" t="t" r="r" b="b"/>
            <a:pathLst>
              <a:path w="781685" h="781685">
                <a:moveTo>
                  <a:pt x="390753" y="0"/>
                </a:moveTo>
                <a:lnTo>
                  <a:pt x="341740" y="3044"/>
                </a:lnTo>
                <a:lnTo>
                  <a:pt x="294542" y="11933"/>
                </a:lnTo>
                <a:lnTo>
                  <a:pt x="249528" y="26301"/>
                </a:lnTo>
                <a:lnTo>
                  <a:pt x="207062" y="45782"/>
                </a:lnTo>
                <a:lnTo>
                  <a:pt x="167511" y="70008"/>
                </a:lnTo>
                <a:lnTo>
                  <a:pt x="131242" y="98615"/>
                </a:lnTo>
                <a:lnTo>
                  <a:pt x="98620" y="131237"/>
                </a:lnTo>
                <a:lnTo>
                  <a:pt x="70012" y="167505"/>
                </a:lnTo>
                <a:lnTo>
                  <a:pt x="45784" y="207056"/>
                </a:lnTo>
                <a:lnTo>
                  <a:pt x="26303" y="249522"/>
                </a:lnTo>
                <a:lnTo>
                  <a:pt x="11934" y="294538"/>
                </a:lnTo>
                <a:lnTo>
                  <a:pt x="3044" y="341737"/>
                </a:lnTo>
                <a:lnTo>
                  <a:pt x="0" y="390753"/>
                </a:lnTo>
                <a:lnTo>
                  <a:pt x="3044" y="439769"/>
                </a:lnTo>
                <a:lnTo>
                  <a:pt x="11934" y="486968"/>
                </a:lnTo>
                <a:lnTo>
                  <a:pt x="26303" y="531984"/>
                </a:lnTo>
                <a:lnTo>
                  <a:pt x="45784" y="574450"/>
                </a:lnTo>
                <a:lnTo>
                  <a:pt x="70012" y="614001"/>
                </a:lnTo>
                <a:lnTo>
                  <a:pt x="98620" y="650270"/>
                </a:lnTo>
                <a:lnTo>
                  <a:pt x="131242" y="682891"/>
                </a:lnTo>
                <a:lnTo>
                  <a:pt x="167511" y="711498"/>
                </a:lnTo>
                <a:lnTo>
                  <a:pt x="207062" y="735725"/>
                </a:lnTo>
                <a:lnTo>
                  <a:pt x="249528" y="755205"/>
                </a:lnTo>
                <a:lnTo>
                  <a:pt x="294542" y="769573"/>
                </a:lnTo>
                <a:lnTo>
                  <a:pt x="341740" y="778462"/>
                </a:lnTo>
                <a:lnTo>
                  <a:pt x="390753" y="781507"/>
                </a:lnTo>
                <a:lnTo>
                  <a:pt x="439769" y="778462"/>
                </a:lnTo>
                <a:lnTo>
                  <a:pt x="486968" y="769573"/>
                </a:lnTo>
                <a:lnTo>
                  <a:pt x="531984" y="755205"/>
                </a:lnTo>
                <a:lnTo>
                  <a:pt x="574450" y="735725"/>
                </a:lnTo>
                <a:lnTo>
                  <a:pt x="614001" y="711498"/>
                </a:lnTo>
                <a:lnTo>
                  <a:pt x="650270" y="682891"/>
                </a:lnTo>
                <a:lnTo>
                  <a:pt x="682891" y="650270"/>
                </a:lnTo>
                <a:lnTo>
                  <a:pt x="711498" y="614001"/>
                </a:lnTo>
                <a:lnTo>
                  <a:pt x="735725" y="574450"/>
                </a:lnTo>
                <a:lnTo>
                  <a:pt x="755205" y="531984"/>
                </a:lnTo>
                <a:lnTo>
                  <a:pt x="769573" y="486968"/>
                </a:lnTo>
                <a:lnTo>
                  <a:pt x="778462" y="439769"/>
                </a:lnTo>
                <a:lnTo>
                  <a:pt x="781507" y="390753"/>
                </a:lnTo>
                <a:lnTo>
                  <a:pt x="778462" y="341737"/>
                </a:lnTo>
                <a:lnTo>
                  <a:pt x="769573" y="294538"/>
                </a:lnTo>
                <a:lnTo>
                  <a:pt x="755205" y="249522"/>
                </a:lnTo>
                <a:lnTo>
                  <a:pt x="735725" y="207056"/>
                </a:lnTo>
                <a:lnTo>
                  <a:pt x="711498" y="167505"/>
                </a:lnTo>
                <a:lnTo>
                  <a:pt x="682891" y="131237"/>
                </a:lnTo>
                <a:lnTo>
                  <a:pt x="650270" y="98615"/>
                </a:lnTo>
                <a:lnTo>
                  <a:pt x="614001" y="70008"/>
                </a:lnTo>
                <a:lnTo>
                  <a:pt x="574450" y="45782"/>
                </a:lnTo>
                <a:lnTo>
                  <a:pt x="531984" y="26301"/>
                </a:lnTo>
                <a:lnTo>
                  <a:pt x="486968" y="11933"/>
                </a:lnTo>
                <a:lnTo>
                  <a:pt x="439769" y="3044"/>
                </a:lnTo>
                <a:lnTo>
                  <a:pt x="390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475812" y="2856598"/>
            <a:ext cx="781685" cy="781685"/>
          </a:xfrm>
          <a:custGeom>
            <a:avLst/>
            <a:gdLst/>
            <a:ahLst/>
            <a:cxnLst/>
            <a:rect l="l" t="t" r="r" b="b"/>
            <a:pathLst>
              <a:path w="781685" h="781685">
                <a:moveTo>
                  <a:pt x="0" y="390753"/>
                </a:moveTo>
                <a:lnTo>
                  <a:pt x="3044" y="341738"/>
                </a:lnTo>
                <a:lnTo>
                  <a:pt x="11934" y="294540"/>
                </a:lnTo>
                <a:lnTo>
                  <a:pt x="26302" y="249524"/>
                </a:lnTo>
                <a:lnTo>
                  <a:pt x="45783" y="207058"/>
                </a:lnTo>
                <a:lnTo>
                  <a:pt x="70010" y="167507"/>
                </a:lnTo>
                <a:lnTo>
                  <a:pt x="98617" y="131238"/>
                </a:lnTo>
                <a:lnTo>
                  <a:pt x="131238" y="98617"/>
                </a:lnTo>
                <a:lnTo>
                  <a:pt x="167507" y="70010"/>
                </a:lnTo>
                <a:lnTo>
                  <a:pt x="207058" y="45783"/>
                </a:lnTo>
                <a:lnTo>
                  <a:pt x="249524" y="26302"/>
                </a:lnTo>
                <a:lnTo>
                  <a:pt x="294540" y="11934"/>
                </a:lnTo>
                <a:lnTo>
                  <a:pt x="341738" y="3044"/>
                </a:lnTo>
                <a:lnTo>
                  <a:pt x="390753" y="0"/>
                </a:lnTo>
                <a:lnTo>
                  <a:pt x="439769" y="3044"/>
                </a:lnTo>
                <a:lnTo>
                  <a:pt x="486967" y="11934"/>
                </a:lnTo>
                <a:lnTo>
                  <a:pt x="531983" y="26302"/>
                </a:lnTo>
                <a:lnTo>
                  <a:pt x="574449" y="45783"/>
                </a:lnTo>
                <a:lnTo>
                  <a:pt x="613999" y="70010"/>
                </a:lnTo>
                <a:lnTo>
                  <a:pt x="650269" y="98617"/>
                </a:lnTo>
                <a:lnTo>
                  <a:pt x="682890" y="131238"/>
                </a:lnTo>
                <a:lnTo>
                  <a:pt x="711497" y="167507"/>
                </a:lnTo>
                <a:lnTo>
                  <a:pt x="735724" y="207058"/>
                </a:lnTo>
                <a:lnTo>
                  <a:pt x="755205" y="249524"/>
                </a:lnTo>
                <a:lnTo>
                  <a:pt x="769573" y="294540"/>
                </a:lnTo>
                <a:lnTo>
                  <a:pt x="778462" y="341738"/>
                </a:lnTo>
                <a:lnTo>
                  <a:pt x="781507" y="390753"/>
                </a:lnTo>
                <a:lnTo>
                  <a:pt x="778462" y="439769"/>
                </a:lnTo>
                <a:lnTo>
                  <a:pt x="769573" y="486967"/>
                </a:lnTo>
                <a:lnTo>
                  <a:pt x="755205" y="531983"/>
                </a:lnTo>
                <a:lnTo>
                  <a:pt x="735724" y="574449"/>
                </a:lnTo>
                <a:lnTo>
                  <a:pt x="711497" y="613999"/>
                </a:lnTo>
                <a:lnTo>
                  <a:pt x="682890" y="650269"/>
                </a:lnTo>
                <a:lnTo>
                  <a:pt x="650269" y="682890"/>
                </a:lnTo>
                <a:lnTo>
                  <a:pt x="613999" y="711497"/>
                </a:lnTo>
                <a:lnTo>
                  <a:pt x="574449" y="735724"/>
                </a:lnTo>
                <a:lnTo>
                  <a:pt x="531983" y="755205"/>
                </a:lnTo>
                <a:lnTo>
                  <a:pt x="486967" y="769573"/>
                </a:lnTo>
                <a:lnTo>
                  <a:pt x="439769" y="778462"/>
                </a:lnTo>
                <a:lnTo>
                  <a:pt x="390753" y="781507"/>
                </a:lnTo>
                <a:lnTo>
                  <a:pt x="341738" y="778462"/>
                </a:lnTo>
                <a:lnTo>
                  <a:pt x="294540" y="769573"/>
                </a:lnTo>
                <a:lnTo>
                  <a:pt x="249524" y="755205"/>
                </a:lnTo>
                <a:lnTo>
                  <a:pt x="207058" y="735724"/>
                </a:lnTo>
                <a:lnTo>
                  <a:pt x="167507" y="711497"/>
                </a:lnTo>
                <a:lnTo>
                  <a:pt x="131238" y="682890"/>
                </a:lnTo>
                <a:lnTo>
                  <a:pt x="98617" y="650269"/>
                </a:lnTo>
                <a:lnTo>
                  <a:pt x="70010" y="613999"/>
                </a:lnTo>
                <a:lnTo>
                  <a:pt x="45783" y="574449"/>
                </a:lnTo>
                <a:lnTo>
                  <a:pt x="26302" y="531983"/>
                </a:lnTo>
                <a:lnTo>
                  <a:pt x="11934" y="486967"/>
                </a:lnTo>
                <a:lnTo>
                  <a:pt x="3044" y="439769"/>
                </a:lnTo>
                <a:lnTo>
                  <a:pt x="0" y="390753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866565" y="3872725"/>
            <a:ext cx="5222240" cy="625475"/>
          </a:xfrm>
          <a:custGeom>
            <a:avLst/>
            <a:gdLst/>
            <a:ahLst/>
            <a:cxnLst/>
            <a:rect l="l" t="t" r="r" b="b"/>
            <a:pathLst>
              <a:path w="5222240" h="625475">
                <a:moveTo>
                  <a:pt x="0" y="0"/>
                </a:moveTo>
                <a:lnTo>
                  <a:pt x="5222240" y="0"/>
                </a:lnTo>
                <a:lnTo>
                  <a:pt x="5222240" y="625195"/>
                </a:lnTo>
                <a:lnTo>
                  <a:pt x="0" y="625195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866565" y="3872725"/>
            <a:ext cx="5222240" cy="625475"/>
          </a:xfrm>
          <a:custGeom>
            <a:avLst/>
            <a:gdLst/>
            <a:ahLst/>
            <a:cxnLst/>
            <a:rect l="l" t="t" r="r" b="b"/>
            <a:pathLst>
              <a:path w="5222240" h="625475">
                <a:moveTo>
                  <a:pt x="0" y="0"/>
                </a:moveTo>
                <a:lnTo>
                  <a:pt x="5222236" y="0"/>
                </a:lnTo>
                <a:lnTo>
                  <a:pt x="5222236" y="625204"/>
                </a:lnTo>
                <a:lnTo>
                  <a:pt x="0" y="62520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475812" y="3794569"/>
            <a:ext cx="781685" cy="781685"/>
          </a:xfrm>
          <a:custGeom>
            <a:avLst/>
            <a:gdLst/>
            <a:ahLst/>
            <a:cxnLst/>
            <a:rect l="l" t="t" r="r" b="b"/>
            <a:pathLst>
              <a:path w="781685" h="781685">
                <a:moveTo>
                  <a:pt x="390753" y="0"/>
                </a:moveTo>
                <a:lnTo>
                  <a:pt x="341740" y="3044"/>
                </a:lnTo>
                <a:lnTo>
                  <a:pt x="294542" y="11933"/>
                </a:lnTo>
                <a:lnTo>
                  <a:pt x="249528" y="26301"/>
                </a:lnTo>
                <a:lnTo>
                  <a:pt x="207062" y="45782"/>
                </a:lnTo>
                <a:lnTo>
                  <a:pt x="167511" y="70008"/>
                </a:lnTo>
                <a:lnTo>
                  <a:pt x="131242" y="98615"/>
                </a:lnTo>
                <a:lnTo>
                  <a:pt x="98620" y="131237"/>
                </a:lnTo>
                <a:lnTo>
                  <a:pt x="70012" y="167505"/>
                </a:lnTo>
                <a:lnTo>
                  <a:pt x="45784" y="207056"/>
                </a:lnTo>
                <a:lnTo>
                  <a:pt x="26303" y="249522"/>
                </a:lnTo>
                <a:lnTo>
                  <a:pt x="11934" y="294538"/>
                </a:lnTo>
                <a:lnTo>
                  <a:pt x="3044" y="341737"/>
                </a:lnTo>
                <a:lnTo>
                  <a:pt x="0" y="390753"/>
                </a:lnTo>
                <a:lnTo>
                  <a:pt x="3044" y="439769"/>
                </a:lnTo>
                <a:lnTo>
                  <a:pt x="11934" y="486968"/>
                </a:lnTo>
                <a:lnTo>
                  <a:pt x="26303" y="531984"/>
                </a:lnTo>
                <a:lnTo>
                  <a:pt x="45784" y="574450"/>
                </a:lnTo>
                <a:lnTo>
                  <a:pt x="70012" y="614001"/>
                </a:lnTo>
                <a:lnTo>
                  <a:pt x="98620" y="650270"/>
                </a:lnTo>
                <a:lnTo>
                  <a:pt x="131242" y="682891"/>
                </a:lnTo>
                <a:lnTo>
                  <a:pt x="167511" y="711498"/>
                </a:lnTo>
                <a:lnTo>
                  <a:pt x="207062" y="735725"/>
                </a:lnTo>
                <a:lnTo>
                  <a:pt x="249528" y="755205"/>
                </a:lnTo>
                <a:lnTo>
                  <a:pt x="294542" y="769573"/>
                </a:lnTo>
                <a:lnTo>
                  <a:pt x="341740" y="778462"/>
                </a:lnTo>
                <a:lnTo>
                  <a:pt x="390753" y="781507"/>
                </a:lnTo>
                <a:lnTo>
                  <a:pt x="439769" y="778462"/>
                </a:lnTo>
                <a:lnTo>
                  <a:pt x="486968" y="769573"/>
                </a:lnTo>
                <a:lnTo>
                  <a:pt x="531984" y="755205"/>
                </a:lnTo>
                <a:lnTo>
                  <a:pt x="574450" y="735725"/>
                </a:lnTo>
                <a:lnTo>
                  <a:pt x="614001" y="711498"/>
                </a:lnTo>
                <a:lnTo>
                  <a:pt x="650270" y="682891"/>
                </a:lnTo>
                <a:lnTo>
                  <a:pt x="682891" y="650270"/>
                </a:lnTo>
                <a:lnTo>
                  <a:pt x="711498" y="614001"/>
                </a:lnTo>
                <a:lnTo>
                  <a:pt x="735725" y="574450"/>
                </a:lnTo>
                <a:lnTo>
                  <a:pt x="755205" y="531984"/>
                </a:lnTo>
                <a:lnTo>
                  <a:pt x="769573" y="486968"/>
                </a:lnTo>
                <a:lnTo>
                  <a:pt x="778462" y="439769"/>
                </a:lnTo>
                <a:lnTo>
                  <a:pt x="781507" y="390753"/>
                </a:lnTo>
                <a:lnTo>
                  <a:pt x="778462" y="341737"/>
                </a:lnTo>
                <a:lnTo>
                  <a:pt x="769573" y="294538"/>
                </a:lnTo>
                <a:lnTo>
                  <a:pt x="755205" y="249522"/>
                </a:lnTo>
                <a:lnTo>
                  <a:pt x="735725" y="207056"/>
                </a:lnTo>
                <a:lnTo>
                  <a:pt x="711498" y="167505"/>
                </a:lnTo>
                <a:lnTo>
                  <a:pt x="682891" y="131237"/>
                </a:lnTo>
                <a:lnTo>
                  <a:pt x="650270" y="98615"/>
                </a:lnTo>
                <a:lnTo>
                  <a:pt x="614001" y="70008"/>
                </a:lnTo>
                <a:lnTo>
                  <a:pt x="574450" y="45782"/>
                </a:lnTo>
                <a:lnTo>
                  <a:pt x="531984" y="26301"/>
                </a:lnTo>
                <a:lnTo>
                  <a:pt x="486968" y="11933"/>
                </a:lnTo>
                <a:lnTo>
                  <a:pt x="439769" y="3044"/>
                </a:lnTo>
                <a:lnTo>
                  <a:pt x="390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475812" y="3794569"/>
            <a:ext cx="781685" cy="781685"/>
          </a:xfrm>
          <a:custGeom>
            <a:avLst/>
            <a:gdLst/>
            <a:ahLst/>
            <a:cxnLst/>
            <a:rect l="l" t="t" r="r" b="b"/>
            <a:pathLst>
              <a:path w="781685" h="781685">
                <a:moveTo>
                  <a:pt x="0" y="390753"/>
                </a:moveTo>
                <a:lnTo>
                  <a:pt x="3044" y="341738"/>
                </a:lnTo>
                <a:lnTo>
                  <a:pt x="11934" y="294540"/>
                </a:lnTo>
                <a:lnTo>
                  <a:pt x="26302" y="249524"/>
                </a:lnTo>
                <a:lnTo>
                  <a:pt x="45783" y="207058"/>
                </a:lnTo>
                <a:lnTo>
                  <a:pt x="70010" y="167507"/>
                </a:lnTo>
                <a:lnTo>
                  <a:pt x="98617" y="131238"/>
                </a:lnTo>
                <a:lnTo>
                  <a:pt x="131238" y="98617"/>
                </a:lnTo>
                <a:lnTo>
                  <a:pt x="167507" y="70010"/>
                </a:lnTo>
                <a:lnTo>
                  <a:pt x="207058" y="45782"/>
                </a:lnTo>
                <a:lnTo>
                  <a:pt x="249524" y="26302"/>
                </a:lnTo>
                <a:lnTo>
                  <a:pt x="294540" y="11934"/>
                </a:lnTo>
                <a:lnTo>
                  <a:pt x="341738" y="3044"/>
                </a:lnTo>
                <a:lnTo>
                  <a:pt x="390753" y="0"/>
                </a:lnTo>
                <a:lnTo>
                  <a:pt x="439769" y="3044"/>
                </a:lnTo>
                <a:lnTo>
                  <a:pt x="486967" y="11934"/>
                </a:lnTo>
                <a:lnTo>
                  <a:pt x="531983" y="26302"/>
                </a:lnTo>
                <a:lnTo>
                  <a:pt x="574449" y="45782"/>
                </a:lnTo>
                <a:lnTo>
                  <a:pt x="613999" y="70010"/>
                </a:lnTo>
                <a:lnTo>
                  <a:pt x="650269" y="98617"/>
                </a:lnTo>
                <a:lnTo>
                  <a:pt x="682890" y="131238"/>
                </a:lnTo>
                <a:lnTo>
                  <a:pt x="711497" y="167507"/>
                </a:lnTo>
                <a:lnTo>
                  <a:pt x="735724" y="207058"/>
                </a:lnTo>
                <a:lnTo>
                  <a:pt x="755205" y="249524"/>
                </a:lnTo>
                <a:lnTo>
                  <a:pt x="769573" y="294540"/>
                </a:lnTo>
                <a:lnTo>
                  <a:pt x="778462" y="341738"/>
                </a:lnTo>
                <a:lnTo>
                  <a:pt x="781507" y="390753"/>
                </a:lnTo>
                <a:lnTo>
                  <a:pt x="778462" y="439769"/>
                </a:lnTo>
                <a:lnTo>
                  <a:pt x="769573" y="486967"/>
                </a:lnTo>
                <a:lnTo>
                  <a:pt x="755205" y="531982"/>
                </a:lnTo>
                <a:lnTo>
                  <a:pt x="735724" y="574449"/>
                </a:lnTo>
                <a:lnTo>
                  <a:pt x="711497" y="613999"/>
                </a:lnTo>
                <a:lnTo>
                  <a:pt x="682890" y="650268"/>
                </a:lnTo>
                <a:lnTo>
                  <a:pt x="650269" y="682890"/>
                </a:lnTo>
                <a:lnTo>
                  <a:pt x="613999" y="711497"/>
                </a:lnTo>
                <a:lnTo>
                  <a:pt x="574449" y="735724"/>
                </a:lnTo>
                <a:lnTo>
                  <a:pt x="531983" y="755205"/>
                </a:lnTo>
                <a:lnTo>
                  <a:pt x="486967" y="769573"/>
                </a:lnTo>
                <a:lnTo>
                  <a:pt x="439769" y="778462"/>
                </a:lnTo>
                <a:lnTo>
                  <a:pt x="390753" y="781507"/>
                </a:lnTo>
                <a:lnTo>
                  <a:pt x="341738" y="778462"/>
                </a:lnTo>
                <a:lnTo>
                  <a:pt x="294540" y="769573"/>
                </a:lnTo>
                <a:lnTo>
                  <a:pt x="249524" y="755205"/>
                </a:lnTo>
                <a:lnTo>
                  <a:pt x="207058" y="735724"/>
                </a:lnTo>
                <a:lnTo>
                  <a:pt x="167507" y="711497"/>
                </a:lnTo>
                <a:lnTo>
                  <a:pt x="131238" y="682890"/>
                </a:lnTo>
                <a:lnTo>
                  <a:pt x="98617" y="650268"/>
                </a:lnTo>
                <a:lnTo>
                  <a:pt x="70010" y="613999"/>
                </a:lnTo>
                <a:lnTo>
                  <a:pt x="45783" y="574449"/>
                </a:lnTo>
                <a:lnTo>
                  <a:pt x="26302" y="531982"/>
                </a:lnTo>
                <a:lnTo>
                  <a:pt x="11934" y="486967"/>
                </a:lnTo>
                <a:lnTo>
                  <a:pt x="3044" y="439769"/>
                </a:lnTo>
                <a:lnTo>
                  <a:pt x="0" y="390753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08121" y="4810696"/>
            <a:ext cx="5581015" cy="625475"/>
          </a:xfrm>
          <a:custGeom>
            <a:avLst/>
            <a:gdLst/>
            <a:ahLst/>
            <a:cxnLst/>
            <a:rect l="l" t="t" r="r" b="b"/>
            <a:pathLst>
              <a:path w="5581015" h="625475">
                <a:moveTo>
                  <a:pt x="0" y="0"/>
                </a:moveTo>
                <a:lnTo>
                  <a:pt x="5580684" y="0"/>
                </a:lnTo>
                <a:lnTo>
                  <a:pt x="5580684" y="625195"/>
                </a:lnTo>
                <a:lnTo>
                  <a:pt x="0" y="625195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508120" y="4810696"/>
            <a:ext cx="5581015" cy="625475"/>
          </a:xfrm>
          <a:custGeom>
            <a:avLst/>
            <a:gdLst/>
            <a:ahLst/>
            <a:cxnLst/>
            <a:rect l="l" t="t" r="r" b="b"/>
            <a:pathLst>
              <a:path w="5581015" h="625475">
                <a:moveTo>
                  <a:pt x="0" y="0"/>
                </a:moveTo>
                <a:lnTo>
                  <a:pt x="5580676" y="0"/>
                </a:lnTo>
                <a:lnTo>
                  <a:pt x="5580676" y="625204"/>
                </a:lnTo>
                <a:lnTo>
                  <a:pt x="0" y="62520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667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5886" y="590664"/>
            <a:ext cx="7092226" cy="88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6565" y="1618993"/>
            <a:ext cx="8079105" cy="2376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f&#305;rt&#305;nadelikanli@hot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Volkanozkan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ayildiz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Volkanozkan@gmail.co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eyigityilmaz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kur.gov.tr/" TargetMode="Externa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66477" y="977647"/>
            <a:ext cx="2154034" cy="104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87"/>
            <a:ext cx="9144000" cy="969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>
          <a:xfrm>
            <a:off x="1025886" y="2362200"/>
            <a:ext cx="7092226" cy="3877985"/>
          </a:xfrm>
        </p:spPr>
        <p:txBody>
          <a:bodyPr/>
          <a:lstStyle/>
          <a:p>
            <a:r>
              <a:rPr lang="tr-TR" dirty="0" smtClean="0"/>
              <a:t>                            ÇORUM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ÇALIŞMA ve İŞKURUMU İL MÜDÜRLÜĞÜ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İŞ ve MESLEK DANIŞMANI</a:t>
            </a:r>
            <a:br>
              <a:rPr lang="tr-TR" dirty="0" smtClean="0"/>
            </a:br>
            <a:r>
              <a:rPr lang="tr-TR" dirty="0" smtClean="0"/>
              <a:t>                                            </a:t>
            </a:r>
            <a:br>
              <a:rPr lang="tr-TR" dirty="0" smtClean="0"/>
            </a:br>
            <a:r>
              <a:rPr lang="tr-TR" dirty="0" smtClean="0"/>
              <a:t>Sezen KARA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817" y="1146149"/>
            <a:ext cx="690435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İşveren İstek ve </a:t>
            </a:r>
            <a:r>
              <a:rPr spc="-5" dirty="0"/>
              <a:t>Beklentİlerİnİn Bİlİnmesİ</a:t>
            </a:r>
          </a:p>
        </p:txBody>
      </p:sp>
      <p:sp>
        <p:nvSpPr>
          <p:cNvPr id="3" name="object 3"/>
          <p:cNvSpPr/>
          <p:nvPr/>
        </p:nvSpPr>
        <p:spPr>
          <a:xfrm>
            <a:off x="353568" y="1794471"/>
            <a:ext cx="8333740" cy="493395"/>
          </a:xfrm>
          <a:custGeom>
            <a:avLst/>
            <a:gdLst/>
            <a:ahLst/>
            <a:cxnLst/>
            <a:rect l="l" t="t" r="r" b="b"/>
            <a:pathLst>
              <a:path w="8333740" h="493394">
                <a:moveTo>
                  <a:pt x="8251062" y="0"/>
                </a:moveTo>
                <a:lnTo>
                  <a:pt x="82171" y="0"/>
                </a:lnTo>
                <a:lnTo>
                  <a:pt x="50186" y="6457"/>
                </a:lnTo>
                <a:lnTo>
                  <a:pt x="24067" y="24069"/>
                </a:lnTo>
                <a:lnTo>
                  <a:pt x="6457" y="50191"/>
                </a:lnTo>
                <a:lnTo>
                  <a:pt x="0" y="82181"/>
                </a:lnTo>
                <a:lnTo>
                  <a:pt x="0" y="410857"/>
                </a:lnTo>
                <a:lnTo>
                  <a:pt x="6457" y="442840"/>
                </a:lnTo>
                <a:lnTo>
                  <a:pt x="24067" y="468958"/>
                </a:lnTo>
                <a:lnTo>
                  <a:pt x="50186" y="486568"/>
                </a:lnTo>
                <a:lnTo>
                  <a:pt x="82171" y="493026"/>
                </a:lnTo>
                <a:lnTo>
                  <a:pt x="8251062" y="493026"/>
                </a:lnTo>
                <a:lnTo>
                  <a:pt x="8283045" y="486568"/>
                </a:lnTo>
                <a:lnTo>
                  <a:pt x="8309163" y="468958"/>
                </a:lnTo>
                <a:lnTo>
                  <a:pt x="8326774" y="442840"/>
                </a:lnTo>
                <a:lnTo>
                  <a:pt x="8333232" y="410857"/>
                </a:lnTo>
                <a:lnTo>
                  <a:pt x="8333232" y="82181"/>
                </a:lnTo>
                <a:lnTo>
                  <a:pt x="8326774" y="50191"/>
                </a:lnTo>
                <a:lnTo>
                  <a:pt x="8309163" y="24069"/>
                </a:lnTo>
                <a:lnTo>
                  <a:pt x="8283045" y="6457"/>
                </a:lnTo>
                <a:lnTo>
                  <a:pt x="825106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568" y="2299639"/>
            <a:ext cx="8333740" cy="493395"/>
          </a:xfrm>
          <a:custGeom>
            <a:avLst/>
            <a:gdLst/>
            <a:ahLst/>
            <a:cxnLst/>
            <a:rect l="l" t="t" r="r" b="b"/>
            <a:pathLst>
              <a:path w="8333740" h="493394">
                <a:moveTo>
                  <a:pt x="8251062" y="0"/>
                </a:moveTo>
                <a:lnTo>
                  <a:pt x="82171" y="0"/>
                </a:lnTo>
                <a:lnTo>
                  <a:pt x="50186" y="6455"/>
                </a:lnTo>
                <a:lnTo>
                  <a:pt x="24067" y="24063"/>
                </a:lnTo>
                <a:lnTo>
                  <a:pt x="6457" y="50181"/>
                </a:lnTo>
                <a:lnTo>
                  <a:pt x="0" y="82168"/>
                </a:lnTo>
                <a:lnTo>
                  <a:pt x="0" y="410844"/>
                </a:lnTo>
                <a:lnTo>
                  <a:pt x="6457" y="442827"/>
                </a:lnTo>
                <a:lnTo>
                  <a:pt x="24067" y="468945"/>
                </a:lnTo>
                <a:lnTo>
                  <a:pt x="50186" y="486556"/>
                </a:lnTo>
                <a:lnTo>
                  <a:pt x="82171" y="493013"/>
                </a:lnTo>
                <a:lnTo>
                  <a:pt x="8251062" y="493013"/>
                </a:lnTo>
                <a:lnTo>
                  <a:pt x="8283045" y="486556"/>
                </a:lnTo>
                <a:lnTo>
                  <a:pt x="8309163" y="468945"/>
                </a:lnTo>
                <a:lnTo>
                  <a:pt x="8326774" y="442827"/>
                </a:lnTo>
                <a:lnTo>
                  <a:pt x="8333232" y="410844"/>
                </a:lnTo>
                <a:lnTo>
                  <a:pt x="8333232" y="82168"/>
                </a:lnTo>
                <a:lnTo>
                  <a:pt x="8326774" y="50181"/>
                </a:lnTo>
                <a:lnTo>
                  <a:pt x="8309163" y="24063"/>
                </a:lnTo>
                <a:lnTo>
                  <a:pt x="8283045" y="6455"/>
                </a:lnTo>
                <a:lnTo>
                  <a:pt x="825106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568" y="2804795"/>
            <a:ext cx="8333740" cy="493395"/>
          </a:xfrm>
          <a:custGeom>
            <a:avLst/>
            <a:gdLst/>
            <a:ahLst/>
            <a:cxnLst/>
            <a:rect l="l" t="t" r="r" b="b"/>
            <a:pathLst>
              <a:path w="8333740" h="493395">
                <a:moveTo>
                  <a:pt x="8251062" y="0"/>
                </a:moveTo>
                <a:lnTo>
                  <a:pt x="82171" y="0"/>
                </a:lnTo>
                <a:lnTo>
                  <a:pt x="50186" y="6457"/>
                </a:lnTo>
                <a:lnTo>
                  <a:pt x="24067" y="24068"/>
                </a:lnTo>
                <a:lnTo>
                  <a:pt x="6457" y="50186"/>
                </a:lnTo>
                <a:lnTo>
                  <a:pt x="0" y="82168"/>
                </a:lnTo>
                <a:lnTo>
                  <a:pt x="0" y="410844"/>
                </a:lnTo>
                <a:lnTo>
                  <a:pt x="6457" y="442834"/>
                </a:lnTo>
                <a:lnTo>
                  <a:pt x="24067" y="468957"/>
                </a:lnTo>
                <a:lnTo>
                  <a:pt x="50186" y="486568"/>
                </a:lnTo>
                <a:lnTo>
                  <a:pt x="82171" y="493026"/>
                </a:lnTo>
                <a:lnTo>
                  <a:pt x="8251062" y="493026"/>
                </a:lnTo>
                <a:lnTo>
                  <a:pt x="8283045" y="486568"/>
                </a:lnTo>
                <a:lnTo>
                  <a:pt x="8309163" y="468957"/>
                </a:lnTo>
                <a:lnTo>
                  <a:pt x="8326774" y="442834"/>
                </a:lnTo>
                <a:lnTo>
                  <a:pt x="8333232" y="410844"/>
                </a:lnTo>
                <a:lnTo>
                  <a:pt x="8333232" y="82168"/>
                </a:lnTo>
                <a:lnTo>
                  <a:pt x="8326774" y="50186"/>
                </a:lnTo>
                <a:lnTo>
                  <a:pt x="8309163" y="24068"/>
                </a:lnTo>
                <a:lnTo>
                  <a:pt x="8283045" y="6457"/>
                </a:lnTo>
                <a:lnTo>
                  <a:pt x="825106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568" y="3309950"/>
            <a:ext cx="8333740" cy="493395"/>
          </a:xfrm>
          <a:custGeom>
            <a:avLst/>
            <a:gdLst/>
            <a:ahLst/>
            <a:cxnLst/>
            <a:rect l="l" t="t" r="r" b="b"/>
            <a:pathLst>
              <a:path w="8333740" h="493395">
                <a:moveTo>
                  <a:pt x="8251062" y="0"/>
                </a:moveTo>
                <a:lnTo>
                  <a:pt x="82171" y="0"/>
                </a:lnTo>
                <a:lnTo>
                  <a:pt x="50186" y="6457"/>
                </a:lnTo>
                <a:lnTo>
                  <a:pt x="24067" y="24068"/>
                </a:lnTo>
                <a:lnTo>
                  <a:pt x="6457" y="50186"/>
                </a:lnTo>
                <a:lnTo>
                  <a:pt x="0" y="82169"/>
                </a:lnTo>
                <a:lnTo>
                  <a:pt x="0" y="410857"/>
                </a:lnTo>
                <a:lnTo>
                  <a:pt x="6457" y="442840"/>
                </a:lnTo>
                <a:lnTo>
                  <a:pt x="24067" y="468958"/>
                </a:lnTo>
                <a:lnTo>
                  <a:pt x="50186" y="486568"/>
                </a:lnTo>
                <a:lnTo>
                  <a:pt x="82171" y="493026"/>
                </a:lnTo>
                <a:lnTo>
                  <a:pt x="8251062" y="493026"/>
                </a:lnTo>
                <a:lnTo>
                  <a:pt x="8283045" y="486568"/>
                </a:lnTo>
                <a:lnTo>
                  <a:pt x="8309163" y="468958"/>
                </a:lnTo>
                <a:lnTo>
                  <a:pt x="8326774" y="442840"/>
                </a:lnTo>
                <a:lnTo>
                  <a:pt x="8333232" y="410857"/>
                </a:lnTo>
                <a:lnTo>
                  <a:pt x="8333232" y="82169"/>
                </a:lnTo>
                <a:lnTo>
                  <a:pt x="8326774" y="50186"/>
                </a:lnTo>
                <a:lnTo>
                  <a:pt x="8309163" y="24068"/>
                </a:lnTo>
                <a:lnTo>
                  <a:pt x="8283045" y="6457"/>
                </a:lnTo>
                <a:lnTo>
                  <a:pt x="825106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3568" y="3815105"/>
            <a:ext cx="8333740" cy="493395"/>
          </a:xfrm>
          <a:custGeom>
            <a:avLst/>
            <a:gdLst/>
            <a:ahLst/>
            <a:cxnLst/>
            <a:rect l="l" t="t" r="r" b="b"/>
            <a:pathLst>
              <a:path w="8333740" h="493395">
                <a:moveTo>
                  <a:pt x="8251062" y="0"/>
                </a:moveTo>
                <a:lnTo>
                  <a:pt x="82171" y="0"/>
                </a:lnTo>
                <a:lnTo>
                  <a:pt x="50186" y="6457"/>
                </a:lnTo>
                <a:lnTo>
                  <a:pt x="24067" y="24069"/>
                </a:lnTo>
                <a:lnTo>
                  <a:pt x="6457" y="50191"/>
                </a:lnTo>
                <a:lnTo>
                  <a:pt x="0" y="82181"/>
                </a:lnTo>
                <a:lnTo>
                  <a:pt x="0" y="410857"/>
                </a:lnTo>
                <a:lnTo>
                  <a:pt x="6457" y="442840"/>
                </a:lnTo>
                <a:lnTo>
                  <a:pt x="24067" y="468958"/>
                </a:lnTo>
                <a:lnTo>
                  <a:pt x="50186" y="486568"/>
                </a:lnTo>
                <a:lnTo>
                  <a:pt x="82171" y="493026"/>
                </a:lnTo>
                <a:lnTo>
                  <a:pt x="8251062" y="493026"/>
                </a:lnTo>
                <a:lnTo>
                  <a:pt x="8283045" y="486568"/>
                </a:lnTo>
                <a:lnTo>
                  <a:pt x="8309163" y="468958"/>
                </a:lnTo>
                <a:lnTo>
                  <a:pt x="8326774" y="442840"/>
                </a:lnTo>
                <a:lnTo>
                  <a:pt x="8333232" y="410857"/>
                </a:lnTo>
                <a:lnTo>
                  <a:pt x="8333232" y="82181"/>
                </a:lnTo>
                <a:lnTo>
                  <a:pt x="8326774" y="50191"/>
                </a:lnTo>
                <a:lnTo>
                  <a:pt x="8309163" y="24069"/>
                </a:lnTo>
                <a:lnTo>
                  <a:pt x="8283045" y="6457"/>
                </a:lnTo>
                <a:lnTo>
                  <a:pt x="825106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568" y="4320273"/>
            <a:ext cx="8333740" cy="493395"/>
          </a:xfrm>
          <a:custGeom>
            <a:avLst/>
            <a:gdLst/>
            <a:ahLst/>
            <a:cxnLst/>
            <a:rect l="l" t="t" r="r" b="b"/>
            <a:pathLst>
              <a:path w="8333740" h="493395">
                <a:moveTo>
                  <a:pt x="8251062" y="0"/>
                </a:moveTo>
                <a:lnTo>
                  <a:pt x="82171" y="0"/>
                </a:lnTo>
                <a:lnTo>
                  <a:pt x="50186" y="6455"/>
                </a:lnTo>
                <a:lnTo>
                  <a:pt x="24067" y="24063"/>
                </a:lnTo>
                <a:lnTo>
                  <a:pt x="6457" y="50181"/>
                </a:lnTo>
                <a:lnTo>
                  <a:pt x="0" y="82169"/>
                </a:lnTo>
                <a:lnTo>
                  <a:pt x="0" y="410845"/>
                </a:lnTo>
                <a:lnTo>
                  <a:pt x="6457" y="442827"/>
                </a:lnTo>
                <a:lnTo>
                  <a:pt x="24067" y="468945"/>
                </a:lnTo>
                <a:lnTo>
                  <a:pt x="50186" y="486556"/>
                </a:lnTo>
                <a:lnTo>
                  <a:pt x="82171" y="493014"/>
                </a:lnTo>
                <a:lnTo>
                  <a:pt x="8251062" y="493014"/>
                </a:lnTo>
                <a:lnTo>
                  <a:pt x="8283045" y="486556"/>
                </a:lnTo>
                <a:lnTo>
                  <a:pt x="8309163" y="468945"/>
                </a:lnTo>
                <a:lnTo>
                  <a:pt x="8326774" y="442827"/>
                </a:lnTo>
                <a:lnTo>
                  <a:pt x="8333232" y="410845"/>
                </a:lnTo>
                <a:lnTo>
                  <a:pt x="8333232" y="82169"/>
                </a:lnTo>
                <a:lnTo>
                  <a:pt x="8326774" y="50181"/>
                </a:lnTo>
                <a:lnTo>
                  <a:pt x="8309163" y="24063"/>
                </a:lnTo>
                <a:lnTo>
                  <a:pt x="8283045" y="6455"/>
                </a:lnTo>
                <a:lnTo>
                  <a:pt x="825106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568" y="4825428"/>
            <a:ext cx="8333740" cy="493395"/>
          </a:xfrm>
          <a:custGeom>
            <a:avLst/>
            <a:gdLst/>
            <a:ahLst/>
            <a:cxnLst/>
            <a:rect l="l" t="t" r="r" b="b"/>
            <a:pathLst>
              <a:path w="8333740" h="493395">
                <a:moveTo>
                  <a:pt x="8251062" y="0"/>
                </a:moveTo>
                <a:lnTo>
                  <a:pt x="82171" y="0"/>
                </a:lnTo>
                <a:lnTo>
                  <a:pt x="50186" y="6457"/>
                </a:lnTo>
                <a:lnTo>
                  <a:pt x="24067" y="24068"/>
                </a:lnTo>
                <a:lnTo>
                  <a:pt x="6457" y="50186"/>
                </a:lnTo>
                <a:lnTo>
                  <a:pt x="0" y="82168"/>
                </a:lnTo>
                <a:lnTo>
                  <a:pt x="0" y="410844"/>
                </a:lnTo>
                <a:lnTo>
                  <a:pt x="6457" y="442832"/>
                </a:lnTo>
                <a:lnTo>
                  <a:pt x="24067" y="468950"/>
                </a:lnTo>
                <a:lnTo>
                  <a:pt x="50186" y="486558"/>
                </a:lnTo>
                <a:lnTo>
                  <a:pt x="82171" y="493013"/>
                </a:lnTo>
                <a:lnTo>
                  <a:pt x="8251062" y="493013"/>
                </a:lnTo>
                <a:lnTo>
                  <a:pt x="8283045" y="486558"/>
                </a:lnTo>
                <a:lnTo>
                  <a:pt x="8309163" y="468950"/>
                </a:lnTo>
                <a:lnTo>
                  <a:pt x="8326774" y="442832"/>
                </a:lnTo>
                <a:lnTo>
                  <a:pt x="8333232" y="410844"/>
                </a:lnTo>
                <a:lnTo>
                  <a:pt x="8333232" y="82168"/>
                </a:lnTo>
                <a:lnTo>
                  <a:pt x="8326774" y="50186"/>
                </a:lnTo>
                <a:lnTo>
                  <a:pt x="8309163" y="24068"/>
                </a:lnTo>
                <a:lnTo>
                  <a:pt x="8283045" y="6457"/>
                </a:lnTo>
                <a:lnTo>
                  <a:pt x="825106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568" y="5330583"/>
            <a:ext cx="8333740" cy="493395"/>
          </a:xfrm>
          <a:custGeom>
            <a:avLst/>
            <a:gdLst/>
            <a:ahLst/>
            <a:cxnLst/>
            <a:rect l="l" t="t" r="r" b="b"/>
            <a:pathLst>
              <a:path w="8333740" h="493395">
                <a:moveTo>
                  <a:pt x="8251062" y="0"/>
                </a:moveTo>
                <a:lnTo>
                  <a:pt x="82171" y="0"/>
                </a:lnTo>
                <a:lnTo>
                  <a:pt x="50186" y="6457"/>
                </a:lnTo>
                <a:lnTo>
                  <a:pt x="24067" y="24068"/>
                </a:lnTo>
                <a:lnTo>
                  <a:pt x="6457" y="50186"/>
                </a:lnTo>
                <a:lnTo>
                  <a:pt x="0" y="82168"/>
                </a:lnTo>
                <a:lnTo>
                  <a:pt x="0" y="410851"/>
                </a:lnTo>
                <a:lnTo>
                  <a:pt x="6457" y="442836"/>
                </a:lnTo>
                <a:lnTo>
                  <a:pt x="24067" y="468955"/>
                </a:lnTo>
                <a:lnTo>
                  <a:pt x="50186" y="486565"/>
                </a:lnTo>
                <a:lnTo>
                  <a:pt x="82171" y="493022"/>
                </a:lnTo>
                <a:lnTo>
                  <a:pt x="8251062" y="493022"/>
                </a:lnTo>
                <a:lnTo>
                  <a:pt x="8283045" y="486565"/>
                </a:lnTo>
                <a:lnTo>
                  <a:pt x="8309163" y="468955"/>
                </a:lnTo>
                <a:lnTo>
                  <a:pt x="8326774" y="442836"/>
                </a:lnTo>
                <a:lnTo>
                  <a:pt x="8333232" y="410851"/>
                </a:lnTo>
                <a:lnTo>
                  <a:pt x="8333232" y="82168"/>
                </a:lnTo>
                <a:lnTo>
                  <a:pt x="8326774" y="50186"/>
                </a:lnTo>
                <a:lnTo>
                  <a:pt x="8309163" y="24068"/>
                </a:lnTo>
                <a:lnTo>
                  <a:pt x="8283045" y="6457"/>
                </a:lnTo>
                <a:lnTo>
                  <a:pt x="825106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568" y="5835742"/>
            <a:ext cx="8333740" cy="493395"/>
          </a:xfrm>
          <a:custGeom>
            <a:avLst/>
            <a:gdLst/>
            <a:ahLst/>
            <a:cxnLst/>
            <a:rect l="l" t="t" r="r" b="b"/>
            <a:pathLst>
              <a:path w="8333740" h="493395">
                <a:moveTo>
                  <a:pt x="8251062" y="0"/>
                </a:moveTo>
                <a:lnTo>
                  <a:pt x="82171" y="0"/>
                </a:lnTo>
                <a:lnTo>
                  <a:pt x="50186" y="6457"/>
                </a:lnTo>
                <a:lnTo>
                  <a:pt x="24067" y="24068"/>
                </a:lnTo>
                <a:lnTo>
                  <a:pt x="6457" y="50187"/>
                </a:lnTo>
                <a:lnTo>
                  <a:pt x="0" y="82172"/>
                </a:lnTo>
                <a:lnTo>
                  <a:pt x="0" y="410850"/>
                </a:lnTo>
                <a:lnTo>
                  <a:pt x="6457" y="442834"/>
                </a:lnTo>
                <a:lnTo>
                  <a:pt x="24067" y="468954"/>
                </a:lnTo>
                <a:lnTo>
                  <a:pt x="50186" y="486564"/>
                </a:lnTo>
                <a:lnTo>
                  <a:pt x="82171" y="493021"/>
                </a:lnTo>
                <a:lnTo>
                  <a:pt x="8251062" y="493021"/>
                </a:lnTo>
                <a:lnTo>
                  <a:pt x="8283045" y="486564"/>
                </a:lnTo>
                <a:lnTo>
                  <a:pt x="8309163" y="468954"/>
                </a:lnTo>
                <a:lnTo>
                  <a:pt x="8326774" y="442834"/>
                </a:lnTo>
                <a:lnTo>
                  <a:pt x="8333232" y="410850"/>
                </a:lnTo>
                <a:lnTo>
                  <a:pt x="8333232" y="82172"/>
                </a:lnTo>
                <a:lnTo>
                  <a:pt x="8326774" y="50187"/>
                </a:lnTo>
                <a:lnTo>
                  <a:pt x="8309163" y="24068"/>
                </a:lnTo>
                <a:lnTo>
                  <a:pt x="8283045" y="6457"/>
                </a:lnTo>
                <a:lnTo>
                  <a:pt x="825106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6374" y="1842871"/>
            <a:ext cx="4926965" cy="440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İşin ehli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olmak-­‐deneyim</a:t>
            </a:r>
            <a:endParaRPr sz="2400" dirty="0">
              <a:latin typeface="Calibri"/>
              <a:cs typeface="Calibri"/>
            </a:endParaRPr>
          </a:p>
          <a:p>
            <a:pPr marL="12700" marR="906144">
              <a:lnSpc>
                <a:spcPct val="13810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İletişim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becerilerine sahip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olmak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Ekip çalışmasına uygun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olmak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3810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Bilgisayar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teknolojisini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kullanabilmek  Zamanında karar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verebilmek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spc="-25" dirty="0" err="1" smtClean="0">
                <a:solidFill>
                  <a:srgbClr val="FFFFFF"/>
                </a:solidFill>
                <a:latin typeface="Calibri"/>
                <a:cs typeface="Calibri"/>
              </a:rPr>
              <a:t>Yarat</a:t>
            </a:r>
            <a:r>
              <a:rPr lang="tr-TR" sz="2400" spc="-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400" spc="-25" dirty="0" err="1" smtClean="0">
                <a:solidFill>
                  <a:srgbClr val="FFFFFF"/>
                </a:solidFill>
                <a:latin typeface="Calibri"/>
                <a:cs typeface="Calibri"/>
              </a:rPr>
              <a:t>cı</a:t>
            </a:r>
            <a:r>
              <a:rPr sz="24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olmak</a:t>
            </a:r>
            <a:endParaRPr sz="2400" dirty="0">
              <a:latin typeface="Calibri"/>
              <a:cs typeface="Calibri"/>
            </a:endParaRPr>
          </a:p>
          <a:p>
            <a:pPr marL="12700" marR="1919605">
              <a:lnSpc>
                <a:spcPct val="1381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İleri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görüşlü olmak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Kendini ifade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edebilmek  Özgüven sahibi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olmak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97929" y="3699725"/>
            <a:ext cx="2388870" cy="1855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3642" y="1339443"/>
            <a:ext cx="690435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İşveren İstek </a:t>
            </a:r>
            <a:r>
              <a:rPr dirty="0" err="1"/>
              <a:t>ve</a:t>
            </a:r>
            <a:r>
              <a:rPr dirty="0"/>
              <a:t> </a:t>
            </a:r>
            <a:r>
              <a:rPr spc="-5" dirty="0" err="1" smtClean="0"/>
              <a:t>Beklent</a:t>
            </a:r>
            <a:r>
              <a:rPr lang="tr-TR" spc="-5" dirty="0" smtClean="0"/>
              <a:t>i</a:t>
            </a:r>
            <a:r>
              <a:rPr spc="-5" dirty="0" err="1" smtClean="0"/>
              <a:t>ler</a:t>
            </a:r>
            <a:r>
              <a:rPr lang="tr-TR" spc="-5" dirty="0" smtClean="0"/>
              <a:t>i</a:t>
            </a:r>
            <a:r>
              <a:rPr spc="-5" dirty="0" smtClean="0"/>
              <a:t>n</a:t>
            </a:r>
            <a:r>
              <a:rPr lang="tr-TR" spc="-5" dirty="0" smtClean="0"/>
              <a:t>i</a:t>
            </a:r>
            <a:r>
              <a:rPr spc="-5" dirty="0" smtClean="0"/>
              <a:t>n B</a:t>
            </a:r>
            <a:r>
              <a:rPr lang="tr-TR" spc="-5" dirty="0" smtClean="0"/>
              <a:t>i</a:t>
            </a:r>
            <a:r>
              <a:rPr spc="-5" dirty="0" smtClean="0"/>
              <a:t>l</a:t>
            </a:r>
            <a:r>
              <a:rPr lang="tr-TR" spc="-5" dirty="0" smtClean="0"/>
              <a:t>i</a:t>
            </a:r>
            <a:r>
              <a:rPr spc="-5" dirty="0" err="1" smtClean="0"/>
              <a:t>nmes</a:t>
            </a:r>
            <a:r>
              <a:rPr lang="tr-TR" spc="-5" dirty="0" smtClean="0"/>
              <a:t>i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457200" y="2099741"/>
            <a:ext cx="8229600" cy="509905"/>
          </a:xfrm>
          <a:custGeom>
            <a:avLst/>
            <a:gdLst/>
            <a:ahLst/>
            <a:cxnLst/>
            <a:rect l="l" t="t" r="r" b="b"/>
            <a:pathLst>
              <a:path w="8229600" h="509905">
                <a:moveTo>
                  <a:pt x="8144649" y="0"/>
                </a:moveTo>
                <a:lnTo>
                  <a:pt x="84949" y="0"/>
                </a:lnTo>
                <a:lnTo>
                  <a:pt x="51882" y="6676"/>
                </a:lnTo>
                <a:lnTo>
                  <a:pt x="24880" y="24882"/>
                </a:lnTo>
                <a:lnTo>
                  <a:pt x="6675" y="51885"/>
                </a:lnTo>
                <a:lnTo>
                  <a:pt x="0" y="84950"/>
                </a:lnTo>
                <a:lnTo>
                  <a:pt x="0" y="424726"/>
                </a:lnTo>
                <a:lnTo>
                  <a:pt x="6675" y="457791"/>
                </a:lnTo>
                <a:lnTo>
                  <a:pt x="24880" y="484793"/>
                </a:lnTo>
                <a:lnTo>
                  <a:pt x="51882" y="503000"/>
                </a:lnTo>
                <a:lnTo>
                  <a:pt x="84949" y="509676"/>
                </a:lnTo>
                <a:lnTo>
                  <a:pt x="8144649" y="509676"/>
                </a:lnTo>
                <a:lnTo>
                  <a:pt x="8177714" y="503000"/>
                </a:lnTo>
                <a:lnTo>
                  <a:pt x="8204717" y="484793"/>
                </a:lnTo>
                <a:lnTo>
                  <a:pt x="8222923" y="457791"/>
                </a:lnTo>
                <a:lnTo>
                  <a:pt x="8229600" y="424726"/>
                </a:lnTo>
                <a:lnTo>
                  <a:pt x="8229600" y="84950"/>
                </a:lnTo>
                <a:lnTo>
                  <a:pt x="8222923" y="51885"/>
                </a:lnTo>
                <a:lnTo>
                  <a:pt x="8204717" y="24882"/>
                </a:lnTo>
                <a:lnTo>
                  <a:pt x="8177714" y="6676"/>
                </a:lnTo>
                <a:lnTo>
                  <a:pt x="814464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638221"/>
            <a:ext cx="8229600" cy="509905"/>
          </a:xfrm>
          <a:custGeom>
            <a:avLst/>
            <a:gdLst/>
            <a:ahLst/>
            <a:cxnLst/>
            <a:rect l="l" t="t" r="r" b="b"/>
            <a:pathLst>
              <a:path w="8229600" h="509905">
                <a:moveTo>
                  <a:pt x="8144649" y="0"/>
                </a:moveTo>
                <a:lnTo>
                  <a:pt x="84949" y="0"/>
                </a:lnTo>
                <a:lnTo>
                  <a:pt x="51882" y="6676"/>
                </a:lnTo>
                <a:lnTo>
                  <a:pt x="24880" y="24882"/>
                </a:lnTo>
                <a:lnTo>
                  <a:pt x="6675" y="51885"/>
                </a:lnTo>
                <a:lnTo>
                  <a:pt x="0" y="84950"/>
                </a:lnTo>
                <a:lnTo>
                  <a:pt x="0" y="424726"/>
                </a:lnTo>
                <a:lnTo>
                  <a:pt x="6675" y="457796"/>
                </a:lnTo>
                <a:lnTo>
                  <a:pt x="24880" y="484798"/>
                </a:lnTo>
                <a:lnTo>
                  <a:pt x="51882" y="503001"/>
                </a:lnTo>
                <a:lnTo>
                  <a:pt x="84949" y="509676"/>
                </a:lnTo>
                <a:lnTo>
                  <a:pt x="8144649" y="509676"/>
                </a:lnTo>
                <a:lnTo>
                  <a:pt x="8177714" y="503001"/>
                </a:lnTo>
                <a:lnTo>
                  <a:pt x="8204717" y="484798"/>
                </a:lnTo>
                <a:lnTo>
                  <a:pt x="8222923" y="457796"/>
                </a:lnTo>
                <a:lnTo>
                  <a:pt x="8229600" y="424726"/>
                </a:lnTo>
                <a:lnTo>
                  <a:pt x="8229600" y="84950"/>
                </a:lnTo>
                <a:lnTo>
                  <a:pt x="8222923" y="51885"/>
                </a:lnTo>
                <a:lnTo>
                  <a:pt x="8204717" y="24882"/>
                </a:lnTo>
                <a:lnTo>
                  <a:pt x="8177714" y="6676"/>
                </a:lnTo>
                <a:lnTo>
                  <a:pt x="814464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176701"/>
            <a:ext cx="8229600" cy="509905"/>
          </a:xfrm>
          <a:custGeom>
            <a:avLst/>
            <a:gdLst/>
            <a:ahLst/>
            <a:cxnLst/>
            <a:rect l="l" t="t" r="r" b="b"/>
            <a:pathLst>
              <a:path w="8229600" h="509904">
                <a:moveTo>
                  <a:pt x="8144649" y="0"/>
                </a:moveTo>
                <a:lnTo>
                  <a:pt x="84949" y="0"/>
                </a:lnTo>
                <a:lnTo>
                  <a:pt x="51882" y="6676"/>
                </a:lnTo>
                <a:lnTo>
                  <a:pt x="24880" y="24882"/>
                </a:lnTo>
                <a:lnTo>
                  <a:pt x="6675" y="51885"/>
                </a:lnTo>
                <a:lnTo>
                  <a:pt x="0" y="84950"/>
                </a:lnTo>
                <a:lnTo>
                  <a:pt x="0" y="424726"/>
                </a:lnTo>
                <a:lnTo>
                  <a:pt x="6675" y="457796"/>
                </a:lnTo>
                <a:lnTo>
                  <a:pt x="24880" y="484798"/>
                </a:lnTo>
                <a:lnTo>
                  <a:pt x="51882" y="503001"/>
                </a:lnTo>
                <a:lnTo>
                  <a:pt x="84949" y="509676"/>
                </a:lnTo>
                <a:lnTo>
                  <a:pt x="8144649" y="509676"/>
                </a:lnTo>
                <a:lnTo>
                  <a:pt x="8177714" y="503001"/>
                </a:lnTo>
                <a:lnTo>
                  <a:pt x="8204717" y="484798"/>
                </a:lnTo>
                <a:lnTo>
                  <a:pt x="8222923" y="457796"/>
                </a:lnTo>
                <a:lnTo>
                  <a:pt x="8229600" y="424726"/>
                </a:lnTo>
                <a:lnTo>
                  <a:pt x="8229600" y="84950"/>
                </a:lnTo>
                <a:lnTo>
                  <a:pt x="8222923" y="51885"/>
                </a:lnTo>
                <a:lnTo>
                  <a:pt x="8204717" y="24882"/>
                </a:lnTo>
                <a:lnTo>
                  <a:pt x="8177714" y="6676"/>
                </a:lnTo>
                <a:lnTo>
                  <a:pt x="814464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715181"/>
            <a:ext cx="8229600" cy="509905"/>
          </a:xfrm>
          <a:custGeom>
            <a:avLst/>
            <a:gdLst/>
            <a:ahLst/>
            <a:cxnLst/>
            <a:rect l="l" t="t" r="r" b="b"/>
            <a:pathLst>
              <a:path w="8229600" h="509904">
                <a:moveTo>
                  <a:pt x="8144649" y="0"/>
                </a:moveTo>
                <a:lnTo>
                  <a:pt x="84949" y="0"/>
                </a:lnTo>
                <a:lnTo>
                  <a:pt x="51882" y="6676"/>
                </a:lnTo>
                <a:lnTo>
                  <a:pt x="24880" y="24882"/>
                </a:lnTo>
                <a:lnTo>
                  <a:pt x="6675" y="51885"/>
                </a:lnTo>
                <a:lnTo>
                  <a:pt x="0" y="84950"/>
                </a:lnTo>
                <a:lnTo>
                  <a:pt x="0" y="424738"/>
                </a:lnTo>
                <a:lnTo>
                  <a:pt x="6675" y="457802"/>
                </a:lnTo>
                <a:lnTo>
                  <a:pt x="24880" y="484800"/>
                </a:lnTo>
                <a:lnTo>
                  <a:pt x="51882" y="503002"/>
                </a:lnTo>
                <a:lnTo>
                  <a:pt x="84949" y="509676"/>
                </a:lnTo>
                <a:lnTo>
                  <a:pt x="8144649" y="509676"/>
                </a:lnTo>
                <a:lnTo>
                  <a:pt x="8177714" y="503002"/>
                </a:lnTo>
                <a:lnTo>
                  <a:pt x="8204717" y="484800"/>
                </a:lnTo>
                <a:lnTo>
                  <a:pt x="8222923" y="457802"/>
                </a:lnTo>
                <a:lnTo>
                  <a:pt x="8229600" y="424738"/>
                </a:lnTo>
                <a:lnTo>
                  <a:pt x="8229600" y="84950"/>
                </a:lnTo>
                <a:lnTo>
                  <a:pt x="8222923" y="51885"/>
                </a:lnTo>
                <a:lnTo>
                  <a:pt x="8204717" y="24882"/>
                </a:lnTo>
                <a:lnTo>
                  <a:pt x="8177714" y="6676"/>
                </a:lnTo>
                <a:lnTo>
                  <a:pt x="814464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4253661"/>
            <a:ext cx="8229600" cy="509905"/>
          </a:xfrm>
          <a:custGeom>
            <a:avLst/>
            <a:gdLst/>
            <a:ahLst/>
            <a:cxnLst/>
            <a:rect l="l" t="t" r="r" b="b"/>
            <a:pathLst>
              <a:path w="8229600" h="509904">
                <a:moveTo>
                  <a:pt x="8144649" y="0"/>
                </a:moveTo>
                <a:lnTo>
                  <a:pt x="84949" y="0"/>
                </a:lnTo>
                <a:lnTo>
                  <a:pt x="51882" y="6676"/>
                </a:lnTo>
                <a:lnTo>
                  <a:pt x="24880" y="24882"/>
                </a:lnTo>
                <a:lnTo>
                  <a:pt x="6675" y="51885"/>
                </a:lnTo>
                <a:lnTo>
                  <a:pt x="0" y="84950"/>
                </a:lnTo>
                <a:lnTo>
                  <a:pt x="0" y="424738"/>
                </a:lnTo>
                <a:lnTo>
                  <a:pt x="6675" y="457804"/>
                </a:lnTo>
                <a:lnTo>
                  <a:pt x="24880" y="484806"/>
                </a:lnTo>
                <a:lnTo>
                  <a:pt x="51882" y="503012"/>
                </a:lnTo>
                <a:lnTo>
                  <a:pt x="84949" y="509689"/>
                </a:lnTo>
                <a:lnTo>
                  <a:pt x="8144649" y="509689"/>
                </a:lnTo>
                <a:lnTo>
                  <a:pt x="8177714" y="503012"/>
                </a:lnTo>
                <a:lnTo>
                  <a:pt x="8204717" y="484806"/>
                </a:lnTo>
                <a:lnTo>
                  <a:pt x="8222923" y="457804"/>
                </a:lnTo>
                <a:lnTo>
                  <a:pt x="8229600" y="424738"/>
                </a:lnTo>
                <a:lnTo>
                  <a:pt x="8229600" y="84950"/>
                </a:lnTo>
                <a:lnTo>
                  <a:pt x="8222923" y="51885"/>
                </a:lnTo>
                <a:lnTo>
                  <a:pt x="8204717" y="24882"/>
                </a:lnTo>
                <a:lnTo>
                  <a:pt x="8177714" y="6676"/>
                </a:lnTo>
                <a:lnTo>
                  <a:pt x="814464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792141"/>
            <a:ext cx="8229600" cy="509905"/>
          </a:xfrm>
          <a:custGeom>
            <a:avLst/>
            <a:gdLst/>
            <a:ahLst/>
            <a:cxnLst/>
            <a:rect l="l" t="t" r="r" b="b"/>
            <a:pathLst>
              <a:path w="8229600" h="509904">
                <a:moveTo>
                  <a:pt x="8144649" y="0"/>
                </a:moveTo>
                <a:lnTo>
                  <a:pt x="84949" y="0"/>
                </a:lnTo>
                <a:lnTo>
                  <a:pt x="51882" y="6676"/>
                </a:lnTo>
                <a:lnTo>
                  <a:pt x="24880" y="24882"/>
                </a:lnTo>
                <a:lnTo>
                  <a:pt x="6675" y="51885"/>
                </a:lnTo>
                <a:lnTo>
                  <a:pt x="0" y="84950"/>
                </a:lnTo>
                <a:lnTo>
                  <a:pt x="0" y="424738"/>
                </a:lnTo>
                <a:lnTo>
                  <a:pt x="6675" y="457804"/>
                </a:lnTo>
                <a:lnTo>
                  <a:pt x="24880" y="484806"/>
                </a:lnTo>
                <a:lnTo>
                  <a:pt x="51882" y="503012"/>
                </a:lnTo>
                <a:lnTo>
                  <a:pt x="84949" y="509689"/>
                </a:lnTo>
                <a:lnTo>
                  <a:pt x="8144649" y="509689"/>
                </a:lnTo>
                <a:lnTo>
                  <a:pt x="8177714" y="503012"/>
                </a:lnTo>
                <a:lnTo>
                  <a:pt x="8204717" y="484806"/>
                </a:lnTo>
                <a:lnTo>
                  <a:pt x="8222923" y="457804"/>
                </a:lnTo>
                <a:lnTo>
                  <a:pt x="8229600" y="424738"/>
                </a:lnTo>
                <a:lnTo>
                  <a:pt x="8229600" y="84950"/>
                </a:lnTo>
                <a:lnTo>
                  <a:pt x="8222923" y="51885"/>
                </a:lnTo>
                <a:lnTo>
                  <a:pt x="8204717" y="24882"/>
                </a:lnTo>
                <a:lnTo>
                  <a:pt x="8177714" y="6676"/>
                </a:lnTo>
                <a:lnTo>
                  <a:pt x="814464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5330621"/>
            <a:ext cx="8229600" cy="509905"/>
          </a:xfrm>
          <a:custGeom>
            <a:avLst/>
            <a:gdLst/>
            <a:ahLst/>
            <a:cxnLst/>
            <a:rect l="l" t="t" r="r" b="b"/>
            <a:pathLst>
              <a:path w="8229600" h="509904">
                <a:moveTo>
                  <a:pt x="8144649" y="0"/>
                </a:moveTo>
                <a:lnTo>
                  <a:pt x="84949" y="0"/>
                </a:lnTo>
                <a:lnTo>
                  <a:pt x="51882" y="6676"/>
                </a:lnTo>
                <a:lnTo>
                  <a:pt x="24880" y="24882"/>
                </a:lnTo>
                <a:lnTo>
                  <a:pt x="6675" y="51885"/>
                </a:lnTo>
                <a:lnTo>
                  <a:pt x="0" y="84950"/>
                </a:lnTo>
                <a:lnTo>
                  <a:pt x="0" y="424736"/>
                </a:lnTo>
                <a:lnTo>
                  <a:pt x="6675" y="457802"/>
                </a:lnTo>
                <a:lnTo>
                  <a:pt x="24880" y="484804"/>
                </a:lnTo>
                <a:lnTo>
                  <a:pt x="51882" y="503009"/>
                </a:lnTo>
                <a:lnTo>
                  <a:pt x="84949" y="509685"/>
                </a:lnTo>
                <a:lnTo>
                  <a:pt x="8144649" y="509685"/>
                </a:lnTo>
                <a:lnTo>
                  <a:pt x="8177714" y="503009"/>
                </a:lnTo>
                <a:lnTo>
                  <a:pt x="8204717" y="484804"/>
                </a:lnTo>
                <a:lnTo>
                  <a:pt x="8222923" y="457802"/>
                </a:lnTo>
                <a:lnTo>
                  <a:pt x="8229600" y="424736"/>
                </a:lnTo>
                <a:lnTo>
                  <a:pt x="8229600" y="84950"/>
                </a:lnTo>
                <a:lnTo>
                  <a:pt x="8222923" y="51885"/>
                </a:lnTo>
                <a:lnTo>
                  <a:pt x="8204717" y="24882"/>
                </a:lnTo>
                <a:lnTo>
                  <a:pt x="8177714" y="6676"/>
                </a:lnTo>
                <a:lnTo>
                  <a:pt x="814464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5869106"/>
            <a:ext cx="8229600" cy="509905"/>
          </a:xfrm>
          <a:custGeom>
            <a:avLst/>
            <a:gdLst/>
            <a:ahLst/>
            <a:cxnLst/>
            <a:rect l="l" t="t" r="r" b="b"/>
            <a:pathLst>
              <a:path w="8229600" h="509904">
                <a:moveTo>
                  <a:pt x="8144649" y="0"/>
                </a:moveTo>
                <a:lnTo>
                  <a:pt x="84949" y="0"/>
                </a:lnTo>
                <a:lnTo>
                  <a:pt x="51882" y="6675"/>
                </a:lnTo>
                <a:lnTo>
                  <a:pt x="24880" y="24880"/>
                </a:lnTo>
                <a:lnTo>
                  <a:pt x="6675" y="51882"/>
                </a:lnTo>
                <a:lnTo>
                  <a:pt x="0" y="84949"/>
                </a:lnTo>
                <a:lnTo>
                  <a:pt x="0" y="424732"/>
                </a:lnTo>
                <a:lnTo>
                  <a:pt x="6675" y="457798"/>
                </a:lnTo>
                <a:lnTo>
                  <a:pt x="24880" y="484800"/>
                </a:lnTo>
                <a:lnTo>
                  <a:pt x="51882" y="503005"/>
                </a:lnTo>
                <a:lnTo>
                  <a:pt x="84949" y="509681"/>
                </a:lnTo>
                <a:lnTo>
                  <a:pt x="8144649" y="509681"/>
                </a:lnTo>
                <a:lnTo>
                  <a:pt x="8177714" y="503005"/>
                </a:lnTo>
                <a:lnTo>
                  <a:pt x="8204717" y="484800"/>
                </a:lnTo>
                <a:lnTo>
                  <a:pt x="8222923" y="457798"/>
                </a:lnTo>
                <a:lnTo>
                  <a:pt x="8229600" y="424732"/>
                </a:lnTo>
                <a:lnTo>
                  <a:pt x="8229600" y="84949"/>
                </a:lnTo>
                <a:lnTo>
                  <a:pt x="8222923" y="51882"/>
                </a:lnTo>
                <a:lnTo>
                  <a:pt x="8204717" y="24880"/>
                </a:lnTo>
                <a:lnTo>
                  <a:pt x="8177714" y="6675"/>
                </a:lnTo>
                <a:lnTo>
                  <a:pt x="814464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5580" y="2189479"/>
            <a:ext cx="8000365" cy="409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Planlamak</a:t>
            </a:r>
            <a:endParaRPr sz="2000">
              <a:latin typeface="Calibri"/>
              <a:cs typeface="Calibri"/>
            </a:endParaRPr>
          </a:p>
          <a:p>
            <a:pPr marL="901700" marR="5420360" indent="-372745">
              <a:lnSpc>
                <a:spcPct val="172500"/>
              </a:lnSpc>
              <a:spcBef>
                <a:spcPts val="2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Esnek olmak  Kurallara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uymak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790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Problem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çözmek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R="444500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İşine özen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göstermek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3568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İnsanları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yönetebilmek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480187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Dürüst ve sadık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olmak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Uyum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sağlayabilmek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66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8965" y="969327"/>
            <a:ext cx="7671434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EDİNİLEN BİLGİLERİN</a:t>
            </a:r>
            <a:r>
              <a:rPr spc="55" dirty="0"/>
              <a:t> </a:t>
            </a:r>
            <a:r>
              <a:rPr spc="-5" dirty="0"/>
              <a:t>DEĞERLENDİRİLMESİ</a:t>
            </a:r>
          </a:p>
        </p:txBody>
      </p:sp>
      <p:sp>
        <p:nvSpPr>
          <p:cNvPr id="4" name="object 4"/>
          <p:cNvSpPr/>
          <p:nvPr/>
        </p:nvSpPr>
        <p:spPr>
          <a:xfrm>
            <a:off x="2205545" y="1560512"/>
            <a:ext cx="4684395" cy="4684395"/>
          </a:xfrm>
          <a:custGeom>
            <a:avLst/>
            <a:gdLst/>
            <a:ahLst/>
            <a:cxnLst/>
            <a:rect l="l" t="t" r="r" b="b"/>
            <a:pathLst>
              <a:path w="4684395" h="4684395">
                <a:moveTo>
                  <a:pt x="2342134" y="0"/>
                </a:moveTo>
                <a:lnTo>
                  <a:pt x="0" y="2342134"/>
                </a:lnTo>
                <a:lnTo>
                  <a:pt x="2342134" y="4684269"/>
                </a:lnTo>
                <a:lnTo>
                  <a:pt x="4684268" y="2342134"/>
                </a:lnTo>
                <a:lnTo>
                  <a:pt x="2342134" y="0"/>
                </a:lnTo>
                <a:close/>
              </a:path>
            </a:pathLst>
          </a:custGeom>
          <a:solidFill>
            <a:srgbClr val="DAD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5379" y="1976945"/>
            <a:ext cx="2642870" cy="1826895"/>
          </a:xfrm>
          <a:custGeom>
            <a:avLst/>
            <a:gdLst/>
            <a:ahLst/>
            <a:cxnLst/>
            <a:rect l="l" t="t" r="r" b="b"/>
            <a:pathLst>
              <a:path w="2642870" h="1826895">
                <a:moveTo>
                  <a:pt x="2338209" y="0"/>
                </a:moveTo>
                <a:lnTo>
                  <a:pt x="304482" y="0"/>
                </a:lnTo>
                <a:lnTo>
                  <a:pt x="255093" y="3985"/>
                </a:lnTo>
                <a:lnTo>
                  <a:pt x="208242" y="15522"/>
                </a:lnTo>
                <a:lnTo>
                  <a:pt x="164555" y="33985"/>
                </a:lnTo>
                <a:lnTo>
                  <a:pt x="124659" y="58747"/>
                </a:lnTo>
                <a:lnTo>
                  <a:pt x="89180" y="89180"/>
                </a:lnTo>
                <a:lnTo>
                  <a:pt x="58747" y="124659"/>
                </a:lnTo>
                <a:lnTo>
                  <a:pt x="33985" y="164555"/>
                </a:lnTo>
                <a:lnTo>
                  <a:pt x="15522" y="208242"/>
                </a:lnTo>
                <a:lnTo>
                  <a:pt x="3985" y="255093"/>
                </a:lnTo>
                <a:lnTo>
                  <a:pt x="0" y="304482"/>
                </a:lnTo>
                <a:lnTo>
                  <a:pt x="0" y="1522387"/>
                </a:lnTo>
                <a:lnTo>
                  <a:pt x="3985" y="1571775"/>
                </a:lnTo>
                <a:lnTo>
                  <a:pt x="15522" y="1618626"/>
                </a:lnTo>
                <a:lnTo>
                  <a:pt x="33985" y="1662314"/>
                </a:lnTo>
                <a:lnTo>
                  <a:pt x="58747" y="1702210"/>
                </a:lnTo>
                <a:lnTo>
                  <a:pt x="89180" y="1737688"/>
                </a:lnTo>
                <a:lnTo>
                  <a:pt x="124659" y="1768122"/>
                </a:lnTo>
                <a:lnTo>
                  <a:pt x="164555" y="1792883"/>
                </a:lnTo>
                <a:lnTo>
                  <a:pt x="208242" y="1811346"/>
                </a:lnTo>
                <a:lnTo>
                  <a:pt x="255093" y="1822884"/>
                </a:lnTo>
                <a:lnTo>
                  <a:pt x="304482" y="1826869"/>
                </a:lnTo>
                <a:lnTo>
                  <a:pt x="2338209" y="1826869"/>
                </a:lnTo>
                <a:lnTo>
                  <a:pt x="2387598" y="1822884"/>
                </a:lnTo>
                <a:lnTo>
                  <a:pt x="2434449" y="1811346"/>
                </a:lnTo>
                <a:lnTo>
                  <a:pt x="2478136" y="1792883"/>
                </a:lnTo>
                <a:lnTo>
                  <a:pt x="2518032" y="1768122"/>
                </a:lnTo>
                <a:lnTo>
                  <a:pt x="2553511" y="1737688"/>
                </a:lnTo>
                <a:lnTo>
                  <a:pt x="2583944" y="1702210"/>
                </a:lnTo>
                <a:lnTo>
                  <a:pt x="2608706" y="1662314"/>
                </a:lnTo>
                <a:lnTo>
                  <a:pt x="2627169" y="1618626"/>
                </a:lnTo>
                <a:lnTo>
                  <a:pt x="2638707" y="1571775"/>
                </a:lnTo>
                <a:lnTo>
                  <a:pt x="2642692" y="1522387"/>
                </a:lnTo>
                <a:lnTo>
                  <a:pt x="2642692" y="304482"/>
                </a:lnTo>
                <a:lnTo>
                  <a:pt x="2638707" y="255093"/>
                </a:lnTo>
                <a:lnTo>
                  <a:pt x="2627169" y="208242"/>
                </a:lnTo>
                <a:lnTo>
                  <a:pt x="2608706" y="164555"/>
                </a:lnTo>
                <a:lnTo>
                  <a:pt x="2583944" y="124659"/>
                </a:lnTo>
                <a:lnTo>
                  <a:pt x="2553511" y="89180"/>
                </a:lnTo>
                <a:lnTo>
                  <a:pt x="2518032" y="58747"/>
                </a:lnTo>
                <a:lnTo>
                  <a:pt x="2478136" y="33985"/>
                </a:lnTo>
                <a:lnTo>
                  <a:pt x="2434449" y="15522"/>
                </a:lnTo>
                <a:lnTo>
                  <a:pt x="2387598" y="3985"/>
                </a:lnTo>
                <a:lnTo>
                  <a:pt x="233820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5379" y="1976945"/>
            <a:ext cx="2642870" cy="1826895"/>
          </a:xfrm>
          <a:custGeom>
            <a:avLst/>
            <a:gdLst/>
            <a:ahLst/>
            <a:cxnLst/>
            <a:rect l="l" t="t" r="r" b="b"/>
            <a:pathLst>
              <a:path w="2642870" h="1826895">
                <a:moveTo>
                  <a:pt x="0" y="304482"/>
                </a:moveTo>
                <a:lnTo>
                  <a:pt x="3985" y="255093"/>
                </a:lnTo>
                <a:lnTo>
                  <a:pt x="15522" y="208242"/>
                </a:lnTo>
                <a:lnTo>
                  <a:pt x="33985" y="164555"/>
                </a:lnTo>
                <a:lnTo>
                  <a:pt x="58747" y="124659"/>
                </a:lnTo>
                <a:lnTo>
                  <a:pt x="89181" y="89180"/>
                </a:lnTo>
                <a:lnTo>
                  <a:pt x="124659" y="58747"/>
                </a:lnTo>
                <a:lnTo>
                  <a:pt x="164555" y="33985"/>
                </a:lnTo>
                <a:lnTo>
                  <a:pt x="208242" y="15522"/>
                </a:lnTo>
                <a:lnTo>
                  <a:pt x="255094" y="3985"/>
                </a:lnTo>
                <a:lnTo>
                  <a:pt x="304482" y="0"/>
                </a:lnTo>
                <a:lnTo>
                  <a:pt x="2338218" y="0"/>
                </a:lnTo>
                <a:lnTo>
                  <a:pt x="2387606" y="3985"/>
                </a:lnTo>
                <a:lnTo>
                  <a:pt x="2434457" y="15522"/>
                </a:lnTo>
                <a:lnTo>
                  <a:pt x="2478144" y="33985"/>
                </a:lnTo>
                <a:lnTo>
                  <a:pt x="2518040" y="58747"/>
                </a:lnTo>
                <a:lnTo>
                  <a:pt x="2553518" y="89180"/>
                </a:lnTo>
                <a:lnTo>
                  <a:pt x="2583951" y="124659"/>
                </a:lnTo>
                <a:lnTo>
                  <a:pt x="2608712" y="164555"/>
                </a:lnTo>
                <a:lnTo>
                  <a:pt x="2627175" y="208242"/>
                </a:lnTo>
                <a:lnTo>
                  <a:pt x="2638713" y="255093"/>
                </a:lnTo>
                <a:lnTo>
                  <a:pt x="2642698" y="304482"/>
                </a:lnTo>
                <a:lnTo>
                  <a:pt x="2642698" y="1522378"/>
                </a:lnTo>
                <a:lnTo>
                  <a:pt x="2638713" y="1571766"/>
                </a:lnTo>
                <a:lnTo>
                  <a:pt x="2627175" y="1618617"/>
                </a:lnTo>
                <a:lnTo>
                  <a:pt x="2608712" y="1662304"/>
                </a:lnTo>
                <a:lnTo>
                  <a:pt x="2583951" y="1702200"/>
                </a:lnTo>
                <a:lnTo>
                  <a:pt x="2553518" y="1737678"/>
                </a:lnTo>
                <a:lnTo>
                  <a:pt x="2518040" y="1768111"/>
                </a:lnTo>
                <a:lnTo>
                  <a:pt x="2478144" y="1792872"/>
                </a:lnTo>
                <a:lnTo>
                  <a:pt x="2434457" y="1811335"/>
                </a:lnTo>
                <a:lnTo>
                  <a:pt x="2387606" y="1822873"/>
                </a:lnTo>
                <a:lnTo>
                  <a:pt x="2338218" y="1826858"/>
                </a:lnTo>
                <a:lnTo>
                  <a:pt x="304482" y="1826858"/>
                </a:lnTo>
                <a:lnTo>
                  <a:pt x="255094" y="1822873"/>
                </a:lnTo>
                <a:lnTo>
                  <a:pt x="208242" y="1811335"/>
                </a:lnTo>
                <a:lnTo>
                  <a:pt x="164555" y="1792872"/>
                </a:lnTo>
                <a:lnTo>
                  <a:pt x="124659" y="1768111"/>
                </a:lnTo>
                <a:lnTo>
                  <a:pt x="89181" y="1737678"/>
                </a:lnTo>
                <a:lnTo>
                  <a:pt x="58747" y="1702200"/>
                </a:lnTo>
                <a:lnTo>
                  <a:pt x="33985" y="1662304"/>
                </a:lnTo>
                <a:lnTo>
                  <a:pt x="15522" y="1618617"/>
                </a:lnTo>
                <a:lnTo>
                  <a:pt x="3985" y="1571766"/>
                </a:lnTo>
                <a:lnTo>
                  <a:pt x="0" y="1522378"/>
                </a:lnTo>
                <a:lnTo>
                  <a:pt x="0" y="30448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30120" y="2530462"/>
            <a:ext cx="1959610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ts val="19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Beklentileri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iş  yapabilirliğiyle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doğru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spc="-20" dirty="0" err="1" smtClean="0">
                <a:solidFill>
                  <a:srgbClr val="FFFFFF"/>
                </a:solidFill>
                <a:latin typeface="Calibri"/>
                <a:cs typeface="Calibri"/>
              </a:rPr>
              <a:t>orant</a:t>
            </a:r>
            <a:r>
              <a:rPr lang="tr-TR" sz="1800" spc="-2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1800" spc="-20" dirty="0" err="1" smtClean="0">
                <a:solidFill>
                  <a:srgbClr val="FFFFFF"/>
                </a:solidFill>
                <a:latin typeface="Calibri"/>
                <a:cs typeface="Calibri"/>
              </a:rPr>
              <a:t>lı</a:t>
            </a:r>
            <a:r>
              <a:rPr sz="1800" spc="-9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mı?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48212" y="2034095"/>
            <a:ext cx="2814320" cy="1826895"/>
          </a:xfrm>
          <a:custGeom>
            <a:avLst/>
            <a:gdLst/>
            <a:ahLst/>
            <a:cxnLst/>
            <a:rect l="l" t="t" r="r" b="b"/>
            <a:pathLst>
              <a:path w="2814320" h="1826895">
                <a:moveTo>
                  <a:pt x="2509672" y="0"/>
                </a:moveTo>
                <a:lnTo>
                  <a:pt x="304482" y="0"/>
                </a:lnTo>
                <a:lnTo>
                  <a:pt x="255093" y="3985"/>
                </a:lnTo>
                <a:lnTo>
                  <a:pt x="208242" y="15522"/>
                </a:lnTo>
                <a:lnTo>
                  <a:pt x="164555" y="33985"/>
                </a:lnTo>
                <a:lnTo>
                  <a:pt x="124659" y="58747"/>
                </a:lnTo>
                <a:lnTo>
                  <a:pt x="89180" y="89180"/>
                </a:lnTo>
                <a:lnTo>
                  <a:pt x="58747" y="124659"/>
                </a:lnTo>
                <a:lnTo>
                  <a:pt x="33985" y="164555"/>
                </a:lnTo>
                <a:lnTo>
                  <a:pt x="15522" y="208242"/>
                </a:lnTo>
                <a:lnTo>
                  <a:pt x="3985" y="255093"/>
                </a:lnTo>
                <a:lnTo>
                  <a:pt x="0" y="304482"/>
                </a:lnTo>
                <a:lnTo>
                  <a:pt x="0" y="1522374"/>
                </a:lnTo>
                <a:lnTo>
                  <a:pt x="3985" y="1571762"/>
                </a:lnTo>
                <a:lnTo>
                  <a:pt x="15522" y="1618614"/>
                </a:lnTo>
                <a:lnTo>
                  <a:pt x="33985" y="1662301"/>
                </a:lnTo>
                <a:lnTo>
                  <a:pt x="58747" y="1702197"/>
                </a:lnTo>
                <a:lnTo>
                  <a:pt x="89180" y="1737675"/>
                </a:lnTo>
                <a:lnTo>
                  <a:pt x="124659" y="1768109"/>
                </a:lnTo>
                <a:lnTo>
                  <a:pt x="164555" y="1792871"/>
                </a:lnTo>
                <a:lnTo>
                  <a:pt x="208242" y="1811334"/>
                </a:lnTo>
                <a:lnTo>
                  <a:pt x="255093" y="1822871"/>
                </a:lnTo>
                <a:lnTo>
                  <a:pt x="304482" y="1826856"/>
                </a:lnTo>
                <a:lnTo>
                  <a:pt x="2509672" y="1826856"/>
                </a:lnTo>
                <a:lnTo>
                  <a:pt x="2559060" y="1822871"/>
                </a:lnTo>
                <a:lnTo>
                  <a:pt x="2605912" y="1811334"/>
                </a:lnTo>
                <a:lnTo>
                  <a:pt x="2649599" y="1792871"/>
                </a:lnTo>
                <a:lnTo>
                  <a:pt x="2689495" y="1768109"/>
                </a:lnTo>
                <a:lnTo>
                  <a:pt x="2724973" y="1737675"/>
                </a:lnTo>
                <a:lnTo>
                  <a:pt x="2755407" y="1702197"/>
                </a:lnTo>
                <a:lnTo>
                  <a:pt x="2780169" y="1662301"/>
                </a:lnTo>
                <a:lnTo>
                  <a:pt x="2798632" y="1618614"/>
                </a:lnTo>
                <a:lnTo>
                  <a:pt x="2810169" y="1571762"/>
                </a:lnTo>
                <a:lnTo>
                  <a:pt x="2814154" y="1522374"/>
                </a:lnTo>
                <a:lnTo>
                  <a:pt x="2814154" y="304482"/>
                </a:lnTo>
                <a:lnTo>
                  <a:pt x="2810169" y="255093"/>
                </a:lnTo>
                <a:lnTo>
                  <a:pt x="2798632" y="208242"/>
                </a:lnTo>
                <a:lnTo>
                  <a:pt x="2780169" y="164555"/>
                </a:lnTo>
                <a:lnTo>
                  <a:pt x="2755407" y="124659"/>
                </a:lnTo>
                <a:lnTo>
                  <a:pt x="2724973" y="89180"/>
                </a:lnTo>
                <a:lnTo>
                  <a:pt x="2689495" y="58747"/>
                </a:lnTo>
                <a:lnTo>
                  <a:pt x="2649599" y="33985"/>
                </a:lnTo>
                <a:lnTo>
                  <a:pt x="2605912" y="15522"/>
                </a:lnTo>
                <a:lnTo>
                  <a:pt x="2559060" y="3985"/>
                </a:lnTo>
                <a:lnTo>
                  <a:pt x="250967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8212" y="2034095"/>
            <a:ext cx="2814320" cy="1826895"/>
          </a:xfrm>
          <a:custGeom>
            <a:avLst/>
            <a:gdLst/>
            <a:ahLst/>
            <a:cxnLst/>
            <a:rect l="l" t="t" r="r" b="b"/>
            <a:pathLst>
              <a:path w="2814320" h="1826895">
                <a:moveTo>
                  <a:pt x="0" y="304482"/>
                </a:moveTo>
                <a:lnTo>
                  <a:pt x="3985" y="255094"/>
                </a:lnTo>
                <a:lnTo>
                  <a:pt x="15522" y="208242"/>
                </a:lnTo>
                <a:lnTo>
                  <a:pt x="33985" y="164555"/>
                </a:lnTo>
                <a:lnTo>
                  <a:pt x="58747" y="124659"/>
                </a:lnTo>
                <a:lnTo>
                  <a:pt x="89181" y="89181"/>
                </a:lnTo>
                <a:lnTo>
                  <a:pt x="124659" y="58747"/>
                </a:lnTo>
                <a:lnTo>
                  <a:pt x="164555" y="33985"/>
                </a:lnTo>
                <a:lnTo>
                  <a:pt x="208242" y="15522"/>
                </a:lnTo>
                <a:lnTo>
                  <a:pt x="255094" y="3985"/>
                </a:lnTo>
                <a:lnTo>
                  <a:pt x="304482" y="0"/>
                </a:lnTo>
                <a:lnTo>
                  <a:pt x="2509668" y="0"/>
                </a:lnTo>
                <a:lnTo>
                  <a:pt x="2559056" y="3985"/>
                </a:lnTo>
                <a:lnTo>
                  <a:pt x="2605908" y="15522"/>
                </a:lnTo>
                <a:lnTo>
                  <a:pt x="2649596" y="33985"/>
                </a:lnTo>
                <a:lnTo>
                  <a:pt x="2689493" y="58747"/>
                </a:lnTo>
                <a:lnTo>
                  <a:pt x="2724972" y="89181"/>
                </a:lnTo>
                <a:lnTo>
                  <a:pt x="2755407" y="124659"/>
                </a:lnTo>
                <a:lnTo>
                  <a:pt x="2780170" y="164555"/>
                </a:lnTo>
                <a:lnTo>
                  <a:pt x="2798634" y="208242"/>
                </a:lnTo>
                <a:lnTo>
                  <a:pt x="2810172" y="255094"/>
                </a:lnTo>
                <a:lnTo>
                  <a:pt x="2814157" y="304482"/>
                </a:lnTo>
                <a:lnTo>
                  <a:pt x="2814157" y="1522378"/>
                </a:lnTo>
                <a:lnTo>
                  <a:pt x="2810172" y="1571767"/>
                </a:lnTo>
                <a:lnTo>
                  <a:pt x="2798634" y="1618618"/>
                </a:lnTo>
                <a:lnTo>
                  <a:pt x="2780170" y="1662304"/>
                </a:lnTo>
                <a:lnTo>
                  <a:pt x="2755407" y="1702200"/>
                </a:lnTo>
                <a:lnTo>
                  <a:pt x="2724972" y="1737678"/>
                </a:lnTo>
                <a:lnTo>
                  <a:pt x="2689493" y="1768111"/>
                </a:lnTo>
                <a:lnTo>
                  <a:pt x="2649596" y="1792873"/>
                </a:lnTo>
                <a:lnTo>
                  <a:pt x="2605908" y="1811336"/>
                </a:lnTo>
                <a:lnTo>
                  <a:pt x="2559056" y="1822873"/>
                </a:lnTo>
                <a:lnTo>
                  <a:pt x="2509668" y="1826858"/>
                </a:lnTo>
                <a:lnTo>
                  <a:pt x="304482" y="1826858"/>
                </a:lnTo>
                <a:lnTo>
                  <a:pt x="255094" y="1822873"/>
                </a:lnTo>
                <a:lnTo>
                  <a:pt x="208242" y="1811336"/>
                </a:lnTo>
                <a:lnTo>
                  <a:pt x="164555" y="1792873"/>
                </a:lnTo>
                <a:lnTo>
                  <a:pt x="124659" y="1768111"/>
                </a:lnTo>
                <a:lnTo>
                  <a:pt x="89181" y="1737678"/>
                </a:lnTo>
                <a:lnTo>
                  <a:pt x="58747" y="1702200"/>
                </a:lnTo>
                <a:lnTo>
                  <a:pt x="33985" y="1662304"/>
                </a:lnTo>
                <a:lnTo>
                  <a:pt x="15522" y="1618618"/>
                </a:lnTo>
                <a:lnTo>
                  <a:pt x="3985" y="1571767"/>
                </a:lnTo>
                <a:lnTo>
                  <a:pt x="0" y="1522378"/>
                </a:lnTo>
                <a:lnTo>
                  <a:pt x="0" y="30448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43716" y="2335065"/>
            <a:ext cx="2429510" cy="124015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63500" marR="5080" indent="-51435" algn="just">
              <a:lnSpc>
                <a:spcPts val="1900"/>
              </a:lnSpc>
              <a:spcBef>
                <a:spcPts val="4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İşgücü piyasası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durumunu  da dikkate alarak işveren  talep ve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beklentilerine</a:t>
            </a:r>
            <a:endParaRPr sz="1800">
              <a:latin typeface="Calibri"/>
              <a:cs typeface="Calibri"/>
            </a:endParaRPr>
          </a:p>
          <a:p>
            <a:pPr marL="347345" marR="160655" indent="-179070">
              <a:lnSpc>
                <a:spcPts val="19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hangi konularda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cevap  verecek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durumda?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24774" y="3962437"/>
            <a:ext cx="2685415" cy="1847850"/>
          </a:xfrm>
          <a:custGeom>
            <a:avLst/>
            <a:gdLst/>
            <a:ahLst/>
            <a:cxnLst/>
            <a:rect l="l" t="t" r="r" b="b"/>
            <a:pathLst>
              <a:path w="2685415" h="1847850">
                <a:moveTo>
                  <a:pt x="2377441" y="0"/>
                </a:moveTo>
                <a:lnTo>
                  <a:pt x="307976" y="0"/>
                </a:lnTo>
                <a:lnTo>
                  <a:pt x="262465" y="3339"/>
                </a:lnTo>
                <a:lnTo>
                  <a:pt x="219028" y="13039"/>
                </a:lnTo>
                <a:lnTo>
                  <a:pt x="178141" y="28623"/>
                </a:lnTo>
                <a:lnTo>
                  <a:pt x="140279" y="49616"/>
                </a:lnTo>
                <a:lnTo>
                  <a:pt x="105921" y="75540"/>
                </a:lnTo>
                <a:lnTo>
                  <a:pt x="75541" y="105920"/>
                </a:lnTo>
                <a:lnTo>
                  <a:pt x="49616" y="140278"/>
                </a:lnTo>
                <a:lnTo>
                  <a:pt x="28624" y="178139"/>
                </a:lnTo>
                <a:lnTo>
                  <a:pt x="13039" y="219027"/>
                </a:lnTo>
                <a:lnTo>
                  <a:pt x="3339" y="262464"/>
                </a:lnTo>
                <a:lnTo>
                  <a:pt x="0" y="307975"/>
                </a:lnTo>
                <a:lnTo>
                  <a:pt x="0" y="1539836"/>
                </a:lnTo>
                <a:lnTo>
                  <a:pt x="3339" y="1585347"/>
                </a:lnTo>
                <a:lnTo>
                  <a:pt x="13039" y="1628784"/>
                </a:lnTo>
                <a:lnTo>
                  <a:pt x="28624" y="1669672"/>
                </a:lnTo>
                <a:lnTo>
                  <a:pt x="49616" y="1707533"/>
                </a:lnTo>
                <a:lnTo>
                  <a:pt x="75541" y="1741892"/>
                </a:lnTo>
                <a:lnTo>
                  <a:pt x="105921" y="1772271"/>
                </a:lnTo>
                <a:lnTo>
                  <a:pt x="140279" y="1798196"/>
                </a:lnTo>
                <a:lnTo>
                  <a:pt x="178141" y="1819189"/>
                </a:lnTo>
                <a:lnTo>
                  <a:pt x="219028" y="1834773"/>
                </a:lnTo>
                <a:lnTo>
                  <a:pt x="262465" y="1844473"/>
                </a:lnTo>
                <a:lnTo>
                  <a:pt x="307976" y="1847813"/>
                </a:lnTo>
                <a:lnTo>
                  <a:pt x="2377441" y="1847813"/>
                </a:lnTo>
                <a:lnTo>
                  <a:pt x="2422951" y="1844473"/>
                </a:lnTo>
                <a:lnTo>
                  <a:pt x="2466388" y="1834773"/>
                </a:lnTo>
                <a:lnTo>
                  <a:pt x="2507276" y="1819189"/>
                </a:lnTo>
                <a:lnTo>
                  <a:pt x="2545137" y="1798196"/>
                </a:lnTo>
                <a:lnTo>
                  <a:pt x="2579495" y="1772271"/>
                </a:lnTo>
                <a:lnTo>
                  <a:pt x="2609875" y="1741892"/>
                </a:lnTo>
                <a:lnTo>
                  <a:pt x="2635799" y="1707533"/>
                </a:lnTo>
                <a:lnTo>
                  <a:pt x="2656792" y="1669672"/>
                </a:lnTo>
                <a:lnTo>
                  <a:pt x="2672377" y="1628784"/>
                </a:lnTo>
                <a:lnTo>
                  <a:pt x="2682077" y="1585347"/>
                </a:lnTo>
                <a:lnTo>
                  <a:pt x="2685416" y="1539836"/>
                </a:lnTo>
                <a:lnTo>
                  <a:pt x="2685416" y="307975"/>
                </a:lnTo>
                <a:lnTo>
                  <a:pt x="2682077" y="262464"/>
                </a:lnTo>
                <a:lnTo>
                  <a:pt x="2672377" y="219027"/>
                </a:lnTo>
                <a:lnTo>
                  <a:pt x="2656792" y="178139"/>
                </a:lnTo>
                <a:lnTo>
                  <a:pt x="2635799" y="140278"/>
                </a:lnTo>
                <a:lnTo>
                  <a:pt x="2609875" y="105920"/>
                </a:lnTo>
                <a:lnTo>
                  <a:pt x="2579495" y="75540"/>
                </a:lnTo>
                <a:lnTo>
                  <a:pt x="2545137" y="49616"/>
                </a:lnTo>
                <a:lnTo>
                  <a:pt x="2507276" y="28623"/>
                </a:lnTo>
                <a:lnTo>
                  <a:pt x="2466388" y="13039"/>
                </a:lnTo>
                <a:lnTo>
                  <a:pt x="2422951" y="3339"/>
                </a:lnTo>
                <a:lnTo>
                  <a:pt x="2377441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4773" y="3962438"/>
            <a:ext cx="2685415" cy="1847850"/>
          </a:xfrm>
          <a:custGeom>
            <a:avLst/>
            <a:gdLst/>
            <a:ahLst/>
            <a:cxnLst/>
            <a:rect l="l" t="t" r="r" b="b"/>
            <a:pathLst>
              <a:path w="2685415" h="1847850">
                <a:moveTo>
                  <a:pt x="0" y="307975"/>
                </a:moveTo>
                <a:lnTo>
                  <a:pt x="3339" y="262465"/>
                </a:lnTo>
                <a:lnTo>
                  <a:pt x="13039" y="219028"/>
                </a:lnTo>
                <a:lnTo>
                  <a:pt x="28623" y="178141"/>
                </a:lnTo>
                <a:lnTo>
                  <a:pt x="49616" y="140279"/>
                </a:lnTo>
                <a:lnTo>
                  <a:pt x="75541" y="105921"/>
                </a:lnTo>
                <a:lnTo>
                  <a:pt x="105920" y="75541"/>
                </a:lnTo>
                <a:lnTo>
                  <a:pt x="140279" y="49616"/>
                </a:lnTo>
                <a:lnTo>
                  <a:pt x="178140" y="28624"/>
                </a:lnTo>
                <a:lnTo>
                  <a:pt x="219028" y="13039"/>
                </a:lnTo>
                <a:lnTo>
                  <a:pt x="262465" y="3339"/>
                </a:lnTo>
                <a:lnTo>
                  <a:pt x="307975" y="0"/>
                </a:lnTo>
                <a:lnTo>
                  <a:pt x="2377438" y="0"/>
                </a:lnTo>
                <a:lnTo>
                  <a:pt x="2422948" y="3339"/>
                </a:lnTo>
                <a:lnTo>
                  <a:pt x="2466385" y="13039"/>
                </a:lnTo>
                <a:lnTo>
                  <a:pt x="2507273" y="28624"/>
                </a:lnTo>
                <a:lnTo>
                  <a:pt x="2545135" y="49616"/>
                </a:lnTo>
                <a:lnTo>
                  <a:pt x="2579494" y="75541"/>
                </a:lnTo>
                <a:lnTo>
                  <a:pt x="2609874" y="105921"/>
                </a:lnTo>
                <a:lnTo>
                  <a:pt x="2635799" y="140279"/>
                </a:lnTo>
                <a:lnTo>
                  <a:pt x="2656793" y="178141"/>
                </a:lnTo>
                <a:lnTo>
                  <a:pt x="2672378" y="219028"/>
                </a:lnTo>
                <a:lnTo>
                  <a:pt x="2682078" y="262465"/>
                </a:lnTo>
                <a:lnTo>
                  <a:pt x="2685418" y="307975"/>
                </a:lnTo>
                <a:lnTo>
                  <a:pt x="2685418" y="1539838"/>
                </a:lnTo>
                <a:lnTo>
                  <a:pt x="2682078" y="1585349"/>
                </a:lnTo>
                <a:lnTo>
                  <a:pt x="2672378" y="1628786"/>
                </a:lnTo>
                <a:lnTo>
                  <a:pt x="2656793" y="1669674"/>
                </a:lnTo>
                <a:lnTo>
                  <a:pt x="2635799" y="1707535"/>
                </a:lnTo>
                <a:lnTo>
                  <a:pt x="2609874" y="1741895"/>
                </a:lnTo>
                <a:lnTo>
                  <a:pt x="2579494" y="1772275"/>
                </a:lnTo>
                <a:lnTo>
                  <a:pt x="2545135" y="1798200"/>
                </a:lnTo>
                <a:lnTo>
                  <a:pt x="2507273" y="1819193"/>
                </a:lnTo>
                <a:lnTo>
                  <a:pt x="2466385" y="1834778"/>
                </a:lnTo>
                <a:lnTo>
                  <a:pt x="2422948" y="1844479"/>
                </a:lnTo>
                <a:lnTo>
                  <a:pt x="2377438" y="1847818"/>
                </a:lnTo>
                <a:lnTo>
                  <a:pt x="307975" y="1847818"/>
                </a:lnTo>
                <a:lnTo>
                  <a:pt x="262465" y="1844479"/>
                </a:lnTo>
                <a:lnTo>
                  <a:pt x="219028" y="1834778"/>
                </a:lnTo>
                <a:lnTo>
                  <a:pt x="178140" y="1819193"/>
                </a:lnTo>
                <a:lnTo>
                  <a:pt x="140279" y="1798200"/>
                </a:lnTo>
                <a:lnTo>
                  <a:pt x="105920" y="1772275"/>
                </a:lnTo>
                <a:lnTo>
                  <a:pt x="75541" y="1741895"/>
                </a:lnTo>
                <a:lnTo>
                  <a:pt x="49616" y="1707535"/>
                </a:lnTo>
                <a:lnTo>
                  <a:pt x="28623" y="1669674"/>
                </a:lnTo>
                <a:lnTo>
                  <a:pt x="13039" y="1628786"/>
                </a:lnTo>
                <a:lnTo>
                  <a:pt x="3339" y="1585349"/>
                </a:lnTo>
                <a:lnTo>
                  <a:pt x="0" y="1539838"/>
                </a:lnTo>
                <a:lnTo>
                  <a:pt x="0" y="30797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19652" y="4649863"/>
            <a:ext cx="2302510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4030" marR="5080" indent="-481965">
              <a:lnSpc>
                <a:spcPts val="19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Hangi alanlarda iş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bulma  imkanları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var?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24882" y="3925290"/>
            <a:ext cx="2766060" cy="1826895"/>
          </a:xfrm>
          <a:custGeom>
            <a:avLst/>
            <a:gdLst/>
            <a:ahLst/>
            <a:cxnLst/>
            <a:rect l="l" t="t" r="r" b="b"/>
            <a:pathLst>
              <a:path w="2766059" h="1826895">
                <a:moveTo>
                  <a:pt x="2461082" y="0"/>
                </a:moveTo>
                <a:lnTo>
                  <a:pt x="304482" y="0"/>
                </a:lnTo>
                <a:lnTo>
                  <a:pt x="255093" y="3985"/>
                </a:lnTo>
                <a:lnTo>
                  <a:pt x="208242" y="15522"/>
                </a:lnTo>
                <a:lnTo>
                  <a:pt x="164555" y="33985"/>
                </a:lnTo>
                <a:lnTo>
                  <a:pt x="124659" y="58747"/>
                </a:lnTo>
                <a:lnTo>
                  <a:pt x="89180" y="89180"/>
                </a:lnTo>
                <a:lnTo>
                  <a:pt x="58747" y="124659"/>
                </a:lnTo>
                <a:lnTo>
                  <a:pt x="33985" y="164555"/>
                </a:lnTo>
                <a:lnTo>
                  <a:pt x="15522" y="208242"/>
                </a:lnTo>
                <a:lnTo>
                  <a:pt x="3985" y="255093"/>
                </a:lnTo>
                <a:lnTo>
                  <a:pt x="0" y="304482"/>
                </a:lnTo>
                <a:lnTo>
                  <a:pt x="0" y="1522374"/>
                </a:lnTo>
                <a:lnTo>
                  <a:pt x="3985" y="1571763"/>
                </a:lnTo>
                <a:lnTo>
                  <a:pt x="15522" y="1618614"/>
                </a:lnTo>
                <a:lnTo>
                  <a:pt x="33985" y="1662302"/>
                </a:lnTo>
                <a:lnTo>
                  <a:pt x="58747" y="1702198"/>
                </a:lnTo>
                <a:lnTo>
                  <a:pt x="89180" y="1737677"/>
                </a:lnTo>
                <a:lnTo>
                  <a:pt x="124659" y="1768110"/>
                </a:lnTo>
                <a:lnTo>
                  <a:pt x="164555" y="1792872"/>
                </a:lnTo>
                <a:lnTo>
                  <a:pt x="208242" y="1811335"/>
                </a:lnTo>
                <a:lnTo>
                  <a:pt x="255093" y="1822872"/>
                </a:lnTo>
                <a:lnTo>
                  <a:pt x="304482" y="1826858"/>
                </a:lnTo>
                <a:lnTo>
                  <a:pt x="2461082" y="1826858"/>
                </a:lnTo>
                <a:lnTo>
                  <a:pt x="2510470" y="1822872"/>
                </a:lnTo>
                <a:lnTo>
                  <a:pt x="2557322" y="1811335"/>
                </a:lnTo>
                <a:lnTo>
                  <a:pt x="2601009" y="1792872"/>
                </a:lnTo>
                <a:lnTo>
                  <a:pt x="2640905" y="1768110"/>
                </a:lnTo>
                <a:lnTo>
                  <a:pt x="2676383" y="1737677"/>
                </a:lnTo>
                <a:lnTo>
                  <a:pt x="2706817" y="1702198"/>
                </a:lnTo>
                <a:lnTo>
                  <a:pt x="2731578" y="1662302"/>
                </a:lnTo>
                <a:lnTo>
                  <a:pt x="2750041" y="1618614"/>
                </a:lnTo>
                <a:lnTo>
                  <a:pt x="2761579" y="1571763"/>
                </a:lnTo>
                <a:lnTo>
                  <a:pt x="2765564" y="1522374"/>
                </a:lnTo>
                <a:lnTo>
                  <a:pt x="2765564" y="304482"/>
                </a:lnTo>
                <a:lnTo>
                  <a:pt x="2761579" y="255093"/>
                </a:lnTo>
                <a:lnTo>
                  <a:pt x="2750041" y="208242"/>
                </a:lnTo>
                <a:lnTo>
                  <a:pt x="2731578" y="164555"/>
                </a:lnTo>
                <a:lnTo>
                  <a:pt x="2706817" y="124659"/>
                </a:lnTo>
                <a:lnTo>
                  <a:pt x="2676383" y="89180"/>
                </a:lnTo>
                <a:lnTo>
                  <a:pt x="2640905" y="58747"/>
                </a:lnTo>
                <a:lnTo>
                  <a:pt x="2601009" y="33985"/>
                </a:lnTo>
                <a:lnTo>
                  <a:pt x="2557322" y="15522"/>
                </a:lnTo>
                <a:lnTo>
                  <a:pt x="2510470" y="3985"/>
                </a:lnTo>
                <a:lnTo>
                  <a:pt x="246108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4882" y="3925290"/>
            <a:ext cx="2766060" cy="1826895"/>
          </a:xfrm>
          <a:custGeom>
            <a:avLst/>
            <a:gdLst/>
            <a:ahLst/>
            <a:cxnLst/>
            <a:rect l="l" t="t" r="r" b="b"/>
            <a:pathLst>
              <a:path w="2766059" h="1826895">
                <a:moveTo>
                  <a:pt x="0" y="304482"/>
                </a:moveTo>
                <a:lnTo>
                  <a:pt x="3985" y="255094"/>
                </a:lnTo>
                <a:lnTo>
                  <a:pt x="15522" y="208242"/>
                </a:lnTo>
                <a:lnTo>
                  <a:pt x="33985" y="164555"/>
                </a:lnTo>
                <a:lnTo>
                  <a:pt x="58747" y="124659"/>
                </a:lnTo>
                <a:lnTo>
                  <a:pt x="89181" y="89181"/>
                </a:lnTo>
                <a:lnTo>
                  <a:pt x="124659" y="58747"/>
                </a:lnTo>
                <a:lnTo>
                  <a:pt x="164555" y="33985"/>
                </a:lnTo>
                <a:lnTo>
                  <a:pt x="208242" y="15522"/>
                </a:lnTo>
                <a:lnTo>
                  <a:pt x="255094" y="3985"/>
                </a:lnTo>
                <a:lnTo>
                  <a:pt x="304482" y="0"/>
                </a:lnTo>
                <a:lnTo>
                  <a:pt x="2461078" y="0"/>
                </a:lnTo>
                <a:lnTo>
                  <a:pt x="2510466" y="3985"/>
                </a:lnTo>
                <a:lnTo>
                  <a:pt x="2557317" y="15522"/>
                </a:lnTo>
                <a:lnTo>
                  <a:pt x="2601004" y="33985"/>
                </a:lnTo>
                <a:lnTo>
                  <a:pt x="2640900" y="58747"/>
                </a:lnTo>
                <a:lnTo>
                  <a:pt x="2676378" y="89181"/>
                </a:lnTo>
                <a:lnTo>
                  <a:pt x="2706811" y="124659"/>
                </a:lnTo>
                <a:lnTo>
                  <a:pt x="2731572" y="164555"/>
                </a:lnTo>
                <a:lnTo>
                  <a:pt x="2750035" y="208242"/>
                </a:lnTo>
                <a:lnTo>
                  <a:pt x="2761572" y="255094"/>
                </a:lnTo>
                <a:lnTo>
                  <a:pt x="2765558" y="304482"/>
                </a:lnTo>
                <a:lnTo>
                  <a:pt x="2765558" y="1522378"/>
                </a:lnTo>
                <a:lnTo>
                  <a:pt x="2761572" y="1571767"/>
                </a:lnTo>
                <a:lnTo>
                  <a:pt x="2750035" y="1618618"/>
                </a:lnTo>
                <a:lnTo>
                  <a:pt x="2731572" y="1662305"/>
                </a:lnTo>
                <a:lnTo>
                  <a:pt x="2706811" y="1702200"/>
                </a:lnTo>
                <a:lnTo>
                  <a:pt x="2676378" y="1737678"/>
                </a:lnTo>
                <a:lnTo>
                  <a:pt x="2640900" y="1768111"/>
                </a:lnTo>
                <a:lnTo>
                  <a:pt x="2601004" y="1792873"/>
                </a:lnTo>
                <a:lnTo>
                  <a:pt x="2557317" y="1811336"/>
                </a:lnTo>
                <a:lnTo>
                  <a:pt x="2510466" y="1822873"/>
                </a:lnTo>
                <a:lnTo>
                  <a:pt x="2461078" y="1826858"/>
                </a:lnTo>
                <a:lnTo>
                  <a:pt x="304482" y="1826858"/>
                </a:lnTo>
                <a:lnTo>
                  <a:pt x="255094" y="1822873"/>
                </a:lnTo>
                <a:lnTo>
                  <a:pt x="208242" y="1811336"/>
                </a:lnTo>
                <a:lnTo>
                  <a:pt x="164555" y="1792873"/>
                </a:lnTo>
                <a:lnTo>
                  <a:pt x="124659" y="1768111"/>
                </a:lnTo>
                <a:lnTo>
                  <a:pt x="89181" y="1737678"/>
                </a:lnTo>
                <a:lnTo>
                  <a:pt x="58747" y="1702200"/>
                </a:lnTo>
                <a:lnTo>
                  <a:pt x="33985" y="1662305"/>
                </a:lnTo>
                <a:lnTo>
                  <a:pt x="15522" y="1618618"/>
                </a:lnTo>
                <a:lnTo>
                  <a:pt x="3985" y="1571767"/>
                </a:lnTo>
                <a:lnTo>
                  <a:pt x="0" y="1522378"/>
                </a:lnTo>
                <a:lnTo>
                  <a:pt x="0" y="30448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49804" y="4602238"/>
            <a:ext cx="192214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4035" marR="5080" indent="-521970">
              <a:lnSpc>
                <a:spcPts val="19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Nasıl ve ne şekilde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iş  aramalı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312" y="763714"/>
            <a:ext cx="5918835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40410">
              <a:lnSpc>
                <a:spcPts val="3200"/>
              </a:lnSpc>
            </a:pPr>
            <a:r>
              <a:rPr sz="2700" dirty="0"/>
              <a:t>İŞ </a:t>
            </a:r>
            <a:r>
              <a:rPr sz="2700" spc="-5" dirty="0"/>
              <a:t>OLANAKLARI </a:t>
            </a:r>
            <a:r>
              <a:rPr sz="2700" dirty="0"/>
              <a:t>HAKKINDA  </a:t>
            </a:r>
            <a:r>
              <a:rPr sz="2700" spc="-5" dirty="0"/>
              <a:t>BAŞVURULABİLECEK</a:t>
            </a:r>
            <a:r>
              <a:rPr sz="2700" spc="-15" dirty="0"/>
              <a:t> </a:t>
            </a:r>
            <a:r>
              <a:rPr sz="2700" spc="-30" dirty="0"/>
              <a:t>KAYNAKLAR</a:t>
            </a:r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4568" y="1524000"/>
            <a:ext cx="5334852" cy="4888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33905" y="3865460"/>
            <a:ext cx="66103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İŞKUR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7945" y="1697253"/>
            <a:ext cx="6534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4940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Özel  İs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tihdam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4338" y="2052853"/>
            <a:ext cx="60007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Büroları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479" y="2024659"/>
            <a:ext cx="600710" cy="816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Gazete  ve  D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ergile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44658" y="3488423"/>
            <a:ext cx="476884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 marR="5080" indent="-19050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Sosyal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Çevre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0895" y="4773295"/>
            <a:ext cx="73787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2235" algn="just">
              <a:lnSpc>
                <a:spcPts val="1500"/>
              </a:lnSpc>
            </a:pP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Eğitim-­‐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Öğretim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Kurumları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0692" y="5841707"/>
            <a:ext cx="61531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İnternet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83542" y="5674611"/>
            <a:ext cx="75946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6680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Meslek  Odaları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ve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Dernekler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41930" y="4939919"/>
            <a:ext cx="2946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Staj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9210" y="3488423"/>
            <a:ext cx="65341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5080" indent="-38735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İs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tihdam  Fuarları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8135" y="2274087"/>
            <a:ext cx="75755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9060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İşletme  Ziyaretleri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058" y="1150149"/>
            <a:ext cx="315023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İŞE</a:t>
            </a:r>
            <a:r>
              <a:rPr sz="3600" spc="-90" dirty="0"/>
              <a:t> </a:t>
            </a:r>
            <a:r>
              <a:rPr sz="3600" dirty="0"/>
              <a:t>BAŞVURU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65175" y="2072639"/>
            <a:ext cx="7726362" cy="2572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66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9566" y="927328"/>
            <a:ext cx="5051425" cy="444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İŞE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BAŞVURU</a:t>
            </a:r>
            <a:r>
              <a:rPr sz="32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ARAÇLARI</a:t>
            </a:r>
            <a:endParaRPr sz="3200">
              <a:latin typeface="Arial"/>
              <a:cs typeface="Arial"/>
            </a:endParaRPr>
          </a:p>
          <a:p>
            <a:pPr marL="2242820" marR="103505" indent="-358775">
              <a:lnSpc>
                <a:spcPct val="192300"/>
              </a:lnSpc>
              <a:spcBef>
                <a:spcPts val="141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İşe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Başvuru</a:t>
            </a:r>
            <a:r>
              <a:rPr sz="3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Formu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Özgeçmiş</a:t>
            </a:r>
            <a:endParaRPr sz="3200">
              <a:latin typeface="Calibri"/>
              <a:cs typeface="Calibri"/>
            </a:endParaRPr>
          </a:p>
          <a:p>
            <a:pPr marL="1884680" marR="201930" indent="358140">
              <a:lnSpc>
                <a:spcPct val="192300"/>
              </a:lnSpc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Ön Yazı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İşverenle</a:t>
            </a:r>
            <a:r>
              <a:rPr sz="3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Mülakat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7380" y="4732540"/>
            <a:ext cx="781685" cy="781685"/>
          </a:xfrm>
          <a:custGeom>
            <a:avLst/>
            <a:gdLst/>
            <a:ahLst/>
            <a:cxnLst/>
            <a:rect l="l" t="t" r="r" b="b"/>
            <a:pathLst>
              <a:path w="781685" h="781685">
                <a:moveTo>
                  <a:pt x="390753" y="0"/>
                </a:moveTo>
                <a:lnTo>
                  <a:pt x="341737" y="3044"/>
                </a:lnTo>
                <a:lnTo>
                  <a:pt x="294538" y="11933"/>
                </a:lnTo>
                <a:lnTo>
                  <a:pt x="249522" y="26301"/>
                </a:lnTo>
                <a:lnTo>
                  <a:pt x="207056" y="45782"/>
                </a:lnTo>
                <a:lnTo>
                  <a:pt x="167505" y="70008"/>
                </a:lnTo>
                <a:lnTo>
                  <a:pt x="131237" y="98615"/>
                </a:lnTo>
                <a:lnTo>
                  <a:pt x="98615" y="131237"/>
                </a:lnTo>
                <a:lnTo>
                  <a:pt x="70008" y="167505"/>
                </a:lnTo>
                <a:lnTo>
                  <a:pt x="45782" y="207056"/>
                </a:lnTo>
                <a:lnTo>
                  <a:pt x="26301" y="249522"/>
                </a:lnTo>
                <a:lnTo>
                  <a:pt x="11933" y="294538"/>
                </a:lnTo>
                <a:lnTo>
                  <a:pt x="3044" y="341737"/>
                </a:lnTo>
                <a:lnTo>
                  <a:pt x="0" y="390753"/>
                </a:lnTo>
                <a:lnTo>
                  <a:pt x="3044" y="439769"/>
                </a:lnTo>
                <a:lnTo>
                  <a:pt x="11933" y="486968"/>
                </a:lnTo>
                <a:lnTo>
                  <a:pt x="26301" y="531984"/>
                </a:lnTo>
                <a:lnTo>
                  <a:pt x="45782" y="574450"/>
                </a:lnTo>
                <a:lnTo>
                  <a:pt x="70008" y="614001"/>
                </a:lnTo>
                <a:lnTo>
                  <a:pt x="98615" y="650270"/>
                </a:lnTo>
                <a:lnTo>
                  <a:pt x="131237" y="682891"/>
                </a:lnTo>
                <a:lnTo>
                  <a:pt x="167505" y="711498"/>
                </a:lnTo>
                <a:lnTo>
                  <a:pt x="207056" y="735725"/>
                </a:lnTo>
                <a:lnTo>
                  <a:pt x="249522" y="755205"/>
                </a:lnTo>
                <a:lnTo>
                  <a:pt x="294538" y="769573"/>
                </a:lnTo>
                <a:lnTo>
                  <a:pt x="341737" y="778462"/>
                </a:lnTo>
                <a:lnTo>
                  <a:pt x="390753" y="781507"/>
                </a:lnTo>
                <a:lnTo>
                  <a:pt x="439767" y="778462"/>
                </a:lnTo>
                <a:lnTo>
                  <a:pt x="486964" y="769573"/>
                </a:lnTo>
                <a:lnTo>
                  <a:pt x="531979" y="755205"/>
                </a:lnTo>
                <a:lnTo>
                  <a:pt x="574444" y="735725"/>
                </a:lnTo>
                <a:lnTo>
                  <a:pt x="613995" y="711498"/>
                </a:lnTo>
                <a:lnTo>
                  <a:pt x="650265" y="682891"/>
                </a:lnTo>
                <a:lnTo>
                  <a:pt x="682886" y="650270"/>
                </a:lnTo>
                <a:lnTo>
                  <a:pt x="711494" y="614001"/>
                </a:lnTo>
                <a:lnTo>
                  <a:pt x="735722" y="574450"/>
                </a:lnTo>
                <a:lnTo>
                  <a:pt x="755203" y="531984"/>
                </a:lnTo>
                <a:lnTo>
                  <a:pt x="769572" y="486968"/>
                </a:lnTo>
                <a:lnTo>
                  <a:pt x="778462" y="439769"/>
                </a:lnTo>
                <a:lnTo>
                  <a:pt x="781507" y="390753"/>
                </a:lnTo>
                <a:lnTo>
                  <a:pt x="778462" y="341737"/>
                </a:lnTo>
                <a:lnTo>
                  <a:pt x="769572" y="294538"/>
                </a:lnTo>
                <a:lnTo>
                  <a:pt x="755203" y="249522"/>
                </a:lnTo>
                <a:lnTo>
                  <a:pt x="735722" y="207056"/>
                </a:lnTo>
                <a:lnTo>
                  <a:pt x="711494" y="167505"/>
                </a:lnTo>
                <a:lnTo>
                  <a:pt x="682886" y="131237"/>
                </a:lnTo>
                <a:lnTo>
                  <a:pt x="650265" y="98615"/>
                </a:lnTo>
                <a:lnTo>
                  <a:pt x="613995" y="70008"/>
                </a:lnTo>
                <a:lnTo>
                  <a:pt x="574444" y="45782"/>
                </a:lnTo>
                <a:lnTo>
                  <a:pt x="531979" y="26301"/>
                </a:lnTo>
                <a:lnTo>
                  <a:pt x="486964" y="11933"/>
                </a:lnTo>
                <a:lnTo>
                  <a:pt x="439767" y="3044"/>
                </a:lnTo>
                <a:lnTo>
                  <a:pt x="390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7380" y="4732540"/>
            <a:ext cx="781685" cy="781685"/>
          </a:xfrm>
          <a:custGeom>
            <a:avLst/>
            <a:gdLst/>
            <a:ahLst/>
            <a:cxnLst/>
            <a:rect l="l" t="t" r="r" b="b"/>
            <a:pathLst>
              <a:path w="781685" h="781685">
                <a:moveTo>
                  <a:pt x="0" y="390753"/>
                </a:moveTo>
                <a:lnTo>
                  <a:pt x="3044" y="341738"/>
                </a:lnTo>
                <a:lnTo>
                  <a:pt x="11934" y="294540"/>
                </a:lnTo>
                <a:lnTo>
                  <a:pt x="26302" y="249524"/>
                </a:lnTo>
                <a:lnTo>
                  <a:pt x="45783" y="207058"/>
                </a:lnTo>
                <a:lnTo>
                  <a:pt x="70010" y="167507"/>
                </a:lnTo>
                <a:lnTo>
                  <a:pt x="98617" y="131238"/>
                </a:lnTo>
                <a:lnTo>
                  <a:pt x="131238" y="98617"/>
                </a:lnTo>
                <a:lnTo>
                  <a:pt x="167507" y="70010"/>
                </a:lnTo>
                <a:lnTo>
                  <a:pt x="207058" y="45782"/>
                </a:lnTo>
                <a:lnTo>
                  <a:pt x="249524" y="26302"/>
                </a:lnTo>
                <a:lnTo>
                  <a:pt x="294540" y="11934"/>
                </a:lnTo>
                <a:lnTo>
                  <a:pt x="341738" y="3044"/>
                </a:lnTo>
                <a:lnTo>
                  <a:pt x="390753" y="0"/>
                </a:lnTo>
                <a:lnTo>
                  <a:pt x="439769" y="3044"/>
                </a:lnTo>
                <a:lnTo>
                  <a:pt x="486967" y="11934"/>
                </a:lnTo>
                <a:lnTo>
                  <a:pt x="531982" y="26302"/>
                </a:lnTo>
                <a:lnTo>
                  <a:pt x="574448" y="45782"/>
                </a:lnTo>
                <a:lnTo>
                  <a:pt x="613999" y="70010"/>
                </a:lnTo>
                <a:lnTo>
                  <a:pt x="650268" y="98617"/>
                </a:lnTo>
                <a:lnTo>
                  <a:pt x="682890" y="131238"/>
                </a:lnTo>
                <a:lnTo>
                  <a:pt x="711497" y="167507"/>
                </a:lnTo>
                <a:lnTo>
                  <a:pt x="735724" y="207058"/>
                </a:lnTo>
                <a:lnTo>
                  <a:pt x="755205" y="249524"/>
                </a:lnTo>
                <a:lnTo>
                  <a:pt x="769573" y="294540"/>
                </a:lnTo>
                <a:lnTo>
                  <a:pt x="778462" y="341738"/>
                </a:lnTo>
                <a:lnTo>
                  <a:pt x="781507" y="390753"/>
                </a:lnTo>
                <a:lnTo>
                  <a:pt x="778462" y="439769"/>
                </a:lnTo>
                <a:lnTo>
                  <a:pt x="769573" y="486967"/>
                </a:lnTo>
                <a:lnTo>
                  <a:pt x="755205" y="531982"/>
                </a:lnTo>
                <a:lnTo>
                  <a:pt x="735724" y="574449"/>
                </a:lnTo>
                <a:lnTo>
                  <a:pt x="711497" y="613999"/>
                </a:lnTo>
                <a:lnTo>
                  <a:pt x="682890" y="650268"/>
                </a:lnTo>
                <a:lnTo>
                  <a:pt x="650268" y="682890"/>
                </a:lnTo>
                <a:lnTo>
                  <a:pt x="613999" y="711497"/>
                </a:lnTo>
                <a:lnTo>
                  <a:pt x="574448" y="735724"/>
                </a:lnTo>
                <a:lnTo>
                  <a:pt x="531982" y="755205"/>
                </a:lnTo>
                <a:lnTo>
                  <a:pt x="486967" y="769573"/>
                </a:lnTo>
                <a:lnTo>
                  <a:pt x="439769" y="778462"/>
                </a:lnTo>
                <a:lnTo>
                  <a:pt x="390753" y="781507"/>
                </a:lnTo>
                <a:lnTo>
                  <a:pt x="341738" y="778462"/>
                </a:lnTo>
                <a:lnTo>
                  <a:pt x="294540" y="769573"/>
                </a:lnTo>
                <a:lnTo>
                  <a:pt x="249524" y="755205"/>
                </a:lnTo>
                <a:lnTo>
                  <a:pt x="207058" y="735724"/>
                </a:lnTo>
                <a:lnTo>
                  <a:pt x="167507" y="711497"/>
                </a:lnTo>
                <a:lnTo>
                  <a:pt x="131238" y="682890"/>
                </a:lnTo>
                <a:lnTo>
                  <a:pt x="98617" y="650268"/>
                </a:lnTo>
                <a:lnTo>
                  <a:pt x="70010" y="613999"/>
                </a:lnTo>
                <a:lnTo>
                  <a:pt x="45783" y="574449"/>
                </a:lnTo>
                <a:lnTo>
                  <a:pt x="26302" y="531982"/>
                </a:lnTo>
                <a:lnTo>
                  <a:pt x="11934" y="486967"/>
                </a:lnTo>
                <a:lnTo>
                  <a:pt x="3044" y="439769"/>
                </a:lnTo>
                <a:lnTo>
                  <a:pt x="0" y="390753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904" rIns="0" bIns="0" rtlCol="0">
            <a:spAutoFit/>
          </a:bodyPr>
          <a:lstStyle/>
          <a:p>
            <a:pPr marL="1842135">
              <a:lnSpc>
                <a:spcPct val="100000"/>
              </a:lnSpc>
            </a:pPr>
            <a:r>
              <a:rPr sz="3200" spc="-5" dirty="0"/>
              <a:t>İŞE</a:t>
            </a:r>
            <a:r>
              <a:rPr sz="3200" spc="-90" dirty="0"/>
              <a:t> </a:t>
            </a:r>
            <a:r>
              <a:rPr sz="3200" dirty="0"/>
              <a:t>BAŞVURU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88254" y="1506969"/>
            <a:ext cx="633793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BAŞVURU FORMUNDA BULUNABİLECEK</a:t>
            </a:r>
            <a:r>
              <a:rPr sz="2000" b="1" spc="-1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BİLGİLER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5775" y="2050453"/>
            <a:ext cx="1310640" cy="1506855"/>
          </a:xfrm>
          <a:custGeom>
            <a:avLst/>
            <a:gdLst/>
            <a:ahLst/>
            <a:cxnLst/>
            <a:rect l="l" t="t" r="r" b="b"/>
            <a:pathLst>
              <a:path w="1310639" h="1506854">
                <a:moveTo>
                  <a:pt x="655319" y="0"/>
                </a:moveTo>
                <a:lnTo>
                  <a:pt x="0" y="327660"/>
                </a:lnTo>
                <a:lnTo>
                  <a:pt x="0" y="1178814"/>
                </a:lnTo>
                <a:lnTo>
                  <a:pt x="655319" y="1506474"/>
                </a:lnTo>
                <a:lnTo>
                  <a:pt x="1310627" y="1178814"/>
                </a:lnTo>
                <a:lnTo>
                  <a:pt x="1310627" y="327660"/>
                </a:lnTo>
                <a:lnTo>
                  <a:pt x="65531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85922" y="2592361"/>
            <a:ext cx="637540" cy="44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244">
              <a:lnSpc>
                <a:spcPts val="17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Kimlik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Bilgileri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43898" y="2050453"/>
            <a:ext cx="1310640" cy="1506855"/>
          </a:xfrm>
          <a:custGeom>
            <a:avLst/>
            <a:gdLst/>
            <a:ahLst/>
            <a:cxnLst/>
            <a:rect l="l" t="t" r="r" b="b"/>
            <a:pathLst>
              <a:path w="1310639" h="1506854">
                <a:moveTo>
                  <a:pt x="655320" y="0"/>
                </a:moveTo>
                <a:lnTo>
                  <a:pt x="0" y="327660"/>
                </a:lnTo>
                <a:lnTo>
                  <a:pt x="0" y="1178814"/>
                </a:lnTo>
                <a:lnTo>
                  <a:pt x="655320" y="1506474"/>
                </a:lnTo>
                <a:lnTo>
                  <a:pt x="1310627" y="1178814"/>
                </a:lnTo>
                <a:lnTo>
                  <a:pt x="1310627" y="327660"/>
                </a:lnTo>
                <a:lnTo>
                  <a:pt x="65532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31175" y="2671610"/>
            <a:ext cx="54229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Eğitim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82610" y="3197694"/>
            <a:ext cx="1310640" cy="1506855"/>
          </a:xfrm>
          <a:custGeom>
            <a:avLst/>
            <a:gdLst/>
            <a:ahLst/>
            <a:cxnLst/>
            <a:rect l="l" t="t" r="r" b="b"/>
            <a:pathLst>
              <a:path w="1310639" h="1506854">
                <a:moveTo>
                  <a:pt x="655307" y="0"/>
                </a:moveTo>
                <a:lnTo>
                  <a:pt x="0" y="327660"/>
                </a:lnTo>
                <a:lnTo>
                  <a:pt x="0" y="1178814"/>
                </a:lnTo>
                <a:lnTo>
                  <a:pt x="655307" y="1506474"/>
                </a:lnTo>
                <a:lnTo>
                  <a:pt x="1310627" y="1178814"/>
                </a:lnTo>
                <a:lnTo>
                  <a:pt x="1310627" y="327660"/>
                </a:lnTo>
                <a:lnTo>
                  <a:pt x="655307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2608" y="3197694"/>
            <a:ext cx="1310640" cy="1506855"/>
          </a:xfrm>
          <a:custGeom>
            <a:avLst/>
            <a:gdLst/>
            <a:ahLst/>
            <a:cxnLst/>
            <a:rect l="l" t="t" r="r" b="b"/>
            <a:pathLst>
              <a:path w="1310639" h="1506854">
                <a:moveTo>
                  <a:pt x="655314" y="0"/>
                </a:moveTo>
                <a:lnTo>
                  <a:pt x="1310628" y="327657"/>
                </a:lnTo>
                <a:lnTo>
                  <a:pt x="1310628" y="1178809"/>
                </a:lnTo>
                <a:lnTo>
                  <a:pt x="655314" y="1506468"/>
                </a:lnTo>
                <a:lnTo>
                  <a:pt x="0" y="1178809"/>
                </a:lnTo>
                <a:lnTo>
                  <a:pt x="0" y="327657"/>
                </a:lnTo>
                <a:lnTo>
                  <a:pt x="655314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61031" y="3629876"/>
            <a:ext cx="761365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 algn="just">
              <a:lnSpc>
                <a:spcPts val="17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Başarılar  ve Özel  Beceriler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93550" y="3212985"/>
            <a:ext cx="1310640" cy="1506855"/>
          </a:xfrm>
          <a:custGeom>
            <a:avLst/>
            <a:gdLst/>
            <a:ahLst/>
            <a:cxnLst/>
            <a:rect l="l" t="t" r="r" b="b"/>
            <a:pathLst>
              <a:path w="1310640" h="1506854">
                <a:moveTo>
                  <a:pt x="655319" y="0"/>
                </a:moveTo>
                <a:lnTo>
                  <a:pt x="0" y="327660"/>
                </a:lnTo>
                <a:lnTo>
                  <a:pt x="0" y="1178814"/>
                </a:lnTo>
                <a:lnTo>
                  <a:pt x="655319" y="1506474"/>
                </a:lnTo>
                <a:lnTo>
                  <a:pt x="1310627" y="1178814"/>
                </a:lnTo>
                <a:lnTo>
                  <a:pt x="1310627" y="327660"/>
                </a:lnTo>
                <a:lnTo>
                  <a:pt x="65531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93548" y="3212985"/>
            <a:ext cx="1310640" cy="1506855"/>
          </a:xfrm>
          <a:custGeom>
            <a:avLst/>
            <a:gdLst/>
            <a:ahLst/>
            <a:cxnLst/>
            <a:rect l="l" t="t" r="r" b="b"/>
            <a:pathLst>
              <a:path w="1310640" h="1506854">
                <a:moveTo>
                  <a:pt x="655314" y="0"/>
                </a:moveTo>
                <a:lnTo>
                  <a:pt x="1310629" y="327657"/>
                </a:lnTo>
                <a:lnTo>
                  <a:pt x="1310629" y="1178809"/>
                </a:lnTo>
                <a:lnTo>
                  <a:pt x="655314" y="1506468"/>
                </a:lnTo>
                <a:lnTo>
                  <a:pt x="0" y="1178809"/>
                </a:lnTo>
                <a:lnTo>
                  <a:pt x="0" y="327657"/>
                </a:lnTo>
                <a:lnTo>
                  <a:pt x="655314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97483" y="3754894"/>
            <a:ext cx="709295" cy="44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6205">
              <a:lnSpc>
                <a:spcPts val="17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Talep  Edilen</a:t>
            </a:r>
            <a:r>
              <a:rPr sz="1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İş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48175" y="4417491"/>
            <a:ext cx="1482090" cy="1506855"/>
          </a:xfrm>
          <a:custGeom>
            <a:avLst/>
            <a:gdLst/>
            <a:ahLst/>
            <a:cxnLst/>
            <a:rect l="l" t="t" r="r" b="b"/>
            <a:pathLst>
              <a:path w="1482089" h="1506854">
                <a:moveTo>
                  <a:pt x="740981" y="0"/>
                </a:moveTo>
                <a:lnTo>
                  <a:pt x="0" y="370497"/>
                </a:lnTo>
                <a:lnTo>
                  <a:pt x="0" y="1135976"/>
                </a:lnTo>
                <a:lnTo>
                  <a:pt x="740981" y="1506475"/>
                </a:lnTo>
                <a:lnTo>
                  <a:pt x="1481963" y="1135976"/>
                </a:lnTo>
                <a:lnTo>
                  <a:pt x="1481963" y="370497"/>
                </a:lnTo>
                <a:lnTo>
                  <a:pt x="740981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48169" y="4417491"/>
            <a:ext cx="1482090" cy="1506855"/>
          </a:xfrm>
          <a:custGeom>
            <a:avLst/>
            <a:gdLst/>
            <a:ahLst/>
            <a:cxnLst/>
            <a:rect l="l" t="t" r="r" b="b"/>
            <a:pathLst>
              <a:path w="1482089" h="1506854">
                <a:moveTo>
                  <a:pt x="740985" y="0"/>
                </a:moveTo>
                <a:lnTo>
                  <a:pt x="1481968" y="370491"/>
                </a:lnTo>
                <a:lnTo>
                  <a:pt x="1481968" y="1135979"/>
                </a:lnTo>
                <a:lnTo>
                  <a:pt x="740985" y="1506468"/>
                </a:lnTo>
                <a:lnTo>
                  <a:pt x="0" y="1135979"/>
                </a:lnTo>
                <a:lnTo>
                  <a:pt x="0" y="370491"/>
                </a:lnTo>
                <a:lnTo>
                  <a:pt x="740985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21104" y="4959400"/>
            <a:ext cx="742950" cy="44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5080" indent="-33655">
              <a:lnSpc>
                <a:spcPts val="17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İs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tihdam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Geçmişi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33662" y="4455591"/>
            <a:ext cx="1383030" cy="1506855"/>
          </a:xfrm>
          <a:custGeom>
            <a:avLst/>
            <a:gdLst/>
            <a:ahLst/>
            <a:cxnLst/>
            <a:rect l="l" t="t" r="r" b="b"/>
            <a:pathLst>
              <a:path w="1383029" h="1506854">
                <a:moveTo>
                  <a:pt x="691515" y="0"/>
                </a:moveTo>
                <a:lnTo>
                  <a:pt x="0" y="345757"/>
                </a:lnTo>
                <a:lnTo>
                  <a:pt x="0" y="1160720"/>
                </a:lnTo>
                <a:lnTo>
                  <a:pt x="691515" y="1506473"/>
                </a:lnTo>
                <a:lnTo>
                  <a:pt x="1383017" y="1160720"/>
                </a:lnTo>
                <a:lnTo>
                  <a:pt x="1383017" y="345757"/>
                </a:lnTo>
                <a:lnTo>
                  <a:pt x="691515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33660" y="4455591"/>
            <a:ext cx="1383030" cy="1506855"/>
          </a:xfrm>
          <a:custGeom>
            <a:avLst/>
            <a:gdLst/>
            <a:ahLst/>
            <a:cxnLst/>
            <a:rect l="l" t="t" r="r" b="b"/>
            <a:pathLst>
              <a:path w="1383029" h="1506854">
                <a:moveTo>
                  <a:pt x="691511" y="0"/>
                </a:moveTo>
                <a:lnTo>
                  <a:pt x="1383018" y="345753"/>
                </a:lnTo>
                <a:lnTo>
                  <a:pt x="1383018" y="1160719"/>
                </a:lnTo>
                <a:lnTo>
                  <a:pt x="691511" y="1506468"/>
                </a:lnTo>
                <a:lnTo>
                  <a:pt x="0" y="1160719"/>
                </a:lnTo>
                <a:lnTo>
                  <a:pt x="0" y="345753"/>
                </a:lnTo>
                <a:lnTo>
                  <a:pt x="691511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43771" y="5076749"/>
            <a:ext cx="969644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Referanslar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4578" y="1100772"/>
            <a:ext cx="33559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BAŞVURU FORMU</a:t>
            </a:r>
            <a:r>
              <a:rPr sz="20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ÖRNEĞİ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0639" y="1354368"/>
            <a:ext cx="1438910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351" y="0"/>
                </a:lnTo>
              </a:path>
            </a:pathLst>
          </a:custGeom>
          <a:ln w="36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5213" y="1354368"/>
            <a:ext cx="5756275" cy="0"/>
          </a:xfrm>
          <a:custGeom>
            <a:avLst/>
            <a:gdLst/>
            <a:ahLst/>
            <a:cxnLst/>
            <a:rect l="l" t="t" r="r" b="b"/>
            <a:pathLst>
              <a:path w="5756275">
                <a:moveTo>
                  <a:pt x="0" y="0"/>
                </a:moveTo>
                <a:lnTo>
                  <a:pt x="5755754" y="0"/>
                </a:lnTo>
              </a:path>
            </a:pathLst>
          </a:custGeom>
          <a:ln w="36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52112" y="1352554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368"/>
                </a:lnTo>
              </a:path>
            </a:pathLst>
          </a:custGeom>
          <a:ln w="62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39920" y="1462276"/>
            <a:ext cx="1167765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225" dirty="0">
                <a:latin typeface="Arial"/>
                <a:cs typeface="Arial"/>
              </a:rPr>
              <a:t>KİŞİSEL</a:t>
            </a:r>
            <a:r>
              <a:rPr sz="600" b="1" spc="75" dirty="0">
                <a:latin typeface="Arial"/>
                <a:cs typeface="Arial"/>
              </a:rPr>
              <a:t> </a:t>
            </a:r>
            <a:r>
              <a:rPr sz="600" b="1" spc="240" dirty="0">
                <a:latin typeface="Arial"/>
                <a:cs typeface="Arial"/>
              </a:rPr>
              <a:t>BİLGİLER</a:t>
            </a:r>
            <a:endParaRPr sz="6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679095" y="1555448"/>
          <a:ext cx="5030993" cy="5896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692"/>
                <a:gridCol w="603783"/>
                <a:gridCol w="1010814"/>
                <a:gridCol w="642087"/>
                <a:gridCol w="919212"/>
                <a:gridCol w="735405"/>
              </a:tblGrid>
              <a:tr h="152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450" b="1" spc="185" dirty="0">
                          <a:latin typeface="Arial"/>
                          <a:cs typeface="Arial"/>
                        </a:rPr>
                        <a:t>Soyadı: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4">
                      <a:solidFill>
                        <a:srgbClr val="000000"/>
                      </a:solidFill>
                      <a:prstDash val="solid"/>
                    </a:lnL>
                    <a:lnR w="6221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450" b="1" spc="170" dirty="0">
                          <a:latin typeface="Arial"/>
                          <a:cs typeface="Arial"/>
                        </a:rPr>
                        <a:t>Adı: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1">
                      <a:solidFill>
                        <a:srgbClr val="000000"/>
                      </a:solidFill>
                      <a:prstDash val="solid"/>
                    </a:lnL>
                    <a:lnR w="6229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9">
                      <a:solidFill>
                        <a:srgbClr val="000000"/>
                      </a:solidFill>
                      <a:prstDash val="solid"/>
                    </a:lnL>
                    <a:lnR w="6227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450" b="1" spc="195" dirty="0">
                          <a:latin typeface="Arial"/>
                          <a:cs typeface="Arial"/>
                        </a:rPr>
                        <a:t>Uyruğu: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7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50" b="1" spc="225" dirty="0">
                          <a:latin typeface="Arial"/>
                          <a:cs typeface="Arial"/>
                        </a:rPr>
                        <a:t>Ev</a:t>
                      </a:r>
                      <a:r>
                        <a:rPr sz="45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165" dirty="0">
                          <a:latin typeface="Arial"/>
                          <a:cs typeface="Arial"/>
                        </a:rPr>
                        <a:t>adresi: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4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2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450" b="1" spc="175" dirty="0">
                          <a:latin typeface="Arial"/>
                          <a:cs typeface="Arial"/>
                        </a:rPr>
                        <a:t>Telefon: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4">
                      <a:solidFill>
                        <a:srgbClr val="000000"/>
                      </a:solidFill>
                      <a:prstDash val="solid"/>
                    </a:lnL>
                    <a:lnR w="6221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450" b="1" spc="250" dirty="0">
                          <a:latin typeface="Arial"/>
                          <a:cs typeface="Arial"/>
                        </a:rPr>
                        <a:t>Doğum</a:t>
                      </a:r>
                      <a:r>
                        <a:rPr sz="45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155" dirty="0">
                          <a:latin typeface="Arial"/>
                          <a:cs typeface="Arial"/>
                        </a:rPr>
                        <a:t>Yeri: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1">
                      <a:solidFill>
                        <a:srgbClr val="000000"/>
                      </a:solidFill>
                      <a:prstDash val="solid"/>
                    </a:lnL>
                    <a:lnR w="6229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9">
                      <a:solidFill>
                        <a:srgbClr val="000000"/>
                      </a:solidFill>
                      <a:prstDash val="solid"/>
                    </a:lnL>
                    <a:lnR w="6227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50" b="1" spc="250" dirty="0">
                          <a:latin typeface="Arial"/>
                          <a:cs typeface="Arial"/>
                        </a:rPr>
                        <a:t>Doğum</a:t>
                      </a:r>
                      <a:r>
                        <a:rPr sz="4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155" dirty="0">
                          <a:latin typeface="Arial"/>
                          <a:cs typeface="Arial"/>
                        </a:rPr>
                        <a:t>Tarihi: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7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50" b="1" spc="175" dirty="0">
                          <a:latin typeface="Arial"/>
                          <a:cs typeface="Arial"/>
                        </a:rPr>
                        <a:t>Askerlik</a:t>
                      </a:r>
                      <a:r>
                        <a:rPr sz="45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215" dirty="0">
                          <a:latin typeface="Arial"/>
                          <a:cs typeface="Arial"/>
                        </a:rPr>
                        <a:t>Durumu: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4">
                      <a:solidFill>
                        <a:srgbClr val="000000"/>
                      </a:solidFill>
                      <a:prstDash val="solid"/>
                    </a:lnL>
                    <a:lnR w="6221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50" b="1" spc="210" dirty="0">
                          <a:latin typeface="Arial"/>
                          <a:cs typeface="Arial"/>
                        </a:rPr>
                        <a:t>Medeni</a:t>
                      </a:r>
                      <a:r>
                        <a:rPr sz="4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155" dirty="0">
                          <a:latin typeface="Arial"/>
                          <a:cs typeface="Arial"/>
                        </a:rPr>
                        <a:t>Hali: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1">
                      <a:solidFill>
                        <a:srgbClr val="000000"/>
                      </a:solidFill>
                      <a:prstDash val="solid"/>
                    </a:lnL>
                    <a:lnR w="6229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9">
                      <a:solidFill>
                        <a:srgbClr val="000000"/>
                      </a:solidFill>
                      <a:prstDash val="solid"/>
                    </a:lnL>
                    <a:lnR w="6227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50" b="1" spc="225" dirty="0">
                          <a:latin typeface="Arial"/>
                          <a:cs typeface="Arial"/>
                        </a:rPr>
                        <a:t>Çocuk</a:t>
                      </a:r>
                      <a:r>
                        <a:rPr sz="4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160" dirty="0">
                          <a:latin typeface="Arial"/>
                          <a:cs typeface="Arial"/>
                        </a:rPr>
                        <a:t>Sayısı: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7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739920" y="2147184"/>
            <a:ext cx="113284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280" dirty="0">
                <a:latin typeface="Arial"/>
                <a:cs typeface="Arial"/>
              </a:rPr>
              <a:t>ÖĞRENİM</a:t>
            </a:r>
            <a:r>
              <a:rPr sz="500" b="1" spc="40" dirty="0">
                <a:latin typeface="Arial"/>
                <a:cs typeface="Arial"/>
              </a:rPr>
              <a:t> </a:t>
            </a:r>
            <a:r>
              <a:rPr sz="500" b="1" spc="305" dirty="0">
                <a:latin typeface="Arial"/>
                <a:cs typeface="Arial"/>
              </a:rPr>
              <a:t>DURUMU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679096" y="2226747"/>
          <a:ext cx="5030994" cy="461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5952"/>
                <a:gridCol w="1194395"/>
                <a:gridCol w="917532"/>
                <a:gridCol w="827483"/>
                <a:gridCol w="735632"/>
              </a:tblGrid>
              <a:tr h="212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450" b="1" spc="210" dirty="0">
                          <a:latin typeface="Arial"/>
                          <a:cs typeface="Arial"/>
                        </a:rPr>
                        <a:t>Okulun </a:t>
                      </a:r>
                      <a:r>
                        <a:rPr sz="450" b="1" spc="180" dirty="0">
                          <a:latin typeface="Arial"/>
                          <a:cs typeface="Arial"/>
                        </a:rPr>
                        <a:t>Adı</a:t>
                      </a:r>
                      <a:r>
                        <a:rPr sz="45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165" dirty="0">
                          <a:latin typeface="Arial"/>
                          <a:cs typeface="Arial"/>
                        </a:rPr>
                        <a:t>Yeri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0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 marR="565150">
                        <a:lnSpc>
                          <a:spcPct val="100000"/>
                        </a:lnSpc>
                      </a:pPr>
                      <a:r>
                        <a:rPr sz="450" b="1" spc="190" dirty="0">
                          <a:latin typeface="Arial"/>
                          <a:cs typeface="Arial"/>
                        </a:rPr>
                        <a:t>Başlangıç</a:t>
                      </a:r>
                      <a:r>
                        <a:rPr sz="4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100" dirty="0">
                          <a:latin typeface="Arial"/>
                          <a:cs typeface="Arial"/>
                        </a:rPr>
                        <a:t>/  </a:t>
                      </a:r>
                      <a:r>
                        <a:rPr sz="450" b="1" spc="190" dirty="0">
                          <a:latin typeface="Arial"/>
                          <a:cs typeface="Arial"/>
                        </a:rPr>
                        <a:t>Mezuniyet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0">
                      <a:solidFill>
                        <a:srgbClr val="000000"/>
                      </a:solidFill>
                      <a:prstDash val="solid"/>
                    </a:lnL>
                    <a:lnR w="622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450" b="1" spc="190" dirty="0">
                          <a:latin typeface="Arial"/>
                          <a:cs typeface="Arial"/>
                        </a:rPr>
                        <a:t>Mezuniyet</a:t>
                      </a:r>
                      <a:r>
                        <a:rPr sz="4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165" dirty="0">
                          <a:latin typeface="Arial"/>
                          <a:cs typeface="Arial"/>
                        </a:rPr>
                        <a:t>Dalı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4">
                      <a:solidFill>
                        <a:srgbClr val="000000"/>
                      </a:solidFill>
                      <a:prstDash val="solid"/>
                    </a:lnL>
                    <a:lnR w="623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450" b="1" spc="200" dirty="0">
                          <a:latin typeface="Arial"/>
                          <a:cs typeface="Arial"/>
                        </a:rPr>
                        <a:t>Ünvanı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3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450" b="1" spc="190" dirty="0">
                          <a:latin typeface="Arial"/>
                          <a:cs typeface="Arial"/>
                        </a:rPr>
                        <a:t>Özel</a:t>
                      </a:r>
                      <a:r>
                        <a:rPr sz="450" b="1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170" dirty="0">
                          <a:latin typeface="Arial"/>
                          <a:cs typeface="Arial"/>
                        </a:rPr>
                        <a:t>Notlar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487"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0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0">
                      <a:solidFill>
                        <a:srgbClr val="000000"/>
                      </a:solidFill>
                      <a:prstDash val="solid"/>
                    </a:lnL>
                    <a:lnR w="622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4">
                      <a:solidFill>
                        <a:srgbClr val="000000"/>
                      </a:solidFill>
                      <a:prstDash val="solid"/>
                    </a:lnL>
                    <a:lnR w="623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3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460"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0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0">
                      <a:solidFill>
                        <a:srgbClr val="000000"/>
                      </a:solidFill>
                      <a:prstDash val="solid"/>
                    </a:lnL>
                    <a:lnR w="622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4">
                      <a:solidFill>
                        <a:srgbClr val="000000"/>
                      </a:solidFill>
                      <a:prstDash val="solid"/>
                    </a:lnL>
                    <a:lnR w="623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3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466"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0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0">
                      <a:solidFill>
                        <a:srgbClr val="000000"/>
                      </a:solidFill>
                      <a:prstDash val="solid"/>
                    </a:lnL>
                    <a:lnR w="622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4">
                      <a:solidFill>
                        <a:srgbClr val="000000"/>
                      </a:solidFill>
                      <a:prstDash val="solid"/>
                    </a:lnL>
                    <a:lnR w="623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3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739920" y="2690453"/>
            <a:ext cx="73279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195" dirty="0">
                <a:latin typeface="Arial"/>
                <a:cs typeface="Arial"/>
              </a:rPr>
              <a:t>İŞ</a:t>
            </a:r>
            <a:r>
              <a:rPr sz="500" b="1" spc="35" dirty="0">
                <a:latin typeface="Arial"/>
                <a:cs typeface="Arial"/>
              </a:rPr>
              <a:t> </a:t>
            </a:r>
            <a:r>
              <a:rPr sz="500" b="1" spc="250" dirty="0">
                <a:latin typeface="Arial"/>
                <a:cs typeface="Arial"/>
              </a:rPr>
              <a:t>DENEYİMİ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679096" y="2770015"/>
          <a:ext cx="5030993" cy="432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134"/>
                <a:gridCol w="919212"/>
                <a:gridCol w="1745015"/>
                <a:gridCol w="735632"/>
              </a:tblGrid>
              <a:tr h="212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 marR="236220">
                        <a:lnSpc>
                          <a:spcPct val="100000"/>
                        </a:lnSpc>
                      </a:pPr>
                      <a:r>
                        <a:rPr sz="450" b="1" spc="165" dirty="0">
                          <a:latin typeface="Arial"/>
                          <a:cs typeface="Arial"/>
                        </a:rPr>
                        <a:t>Çalışılan</a:t>
                      </a:r>
                      <a:r>
                        <a:rPr sz="45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200" dirty="0">
                          <a:latin typeface="Arial"/>
                          <a:cs typeface="Arial"/>
                        </a:rPr>
                        <a:t>Kuruluşun</a:t>
                      </a:r>
                      <a:r>
                        <a:rPr sz="45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180" dirty="0">
                          <a:latin typeface="Arial"/>
                          <a:cs typeface="Arial"/>
                        </a:rPr>
                        <a:t>Adı</a:t>
                      </a:r>
                      <a:r>
                        <a:rPr sz="4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2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450" b="1" spc="165" dirty="0">
                          <a:latin typeface="Arial"/>
                          <a:cs typeface="Arial"/>
                        </a:rPr>
                        <a:t>Yeri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450" b="1" spc="210" dirty="0">
                          <a:latin typeface="Arial"/>
                          <a:cs typeface="Arial"/>
                        </a:rPr>
                        <a:t>Görev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450" b="1" spc="190" dirty="0">
                          <a:latin typeface="Arial"/>
                          <a:cs typeface="Arial"/>
                        </a:rPr>
                        <a:t>Başlangıç </a:t>
                      </a:r>
                      <a:r>
                        <a:rPr sz="450" b="1" spc="100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450" b="1" spc="155" dirty="0">
                          <a:latin typeface="Arial"/>
                          <a:cs typeface="Arial"/>
                        </a:rPr>
                        <a:t>Bitiş</a:t>
                      </a:r>
                      <a:r>
                        <a:rPr sz="45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160" dirty="0">
                          <a:latin typeface="Arial"/>
                          <a:cs typeface="Arial"/>
                        </a:rPr>
                        <a:t>Tarihi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4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 marR="273050">
                        <a:lnSpc>
                          <a:spcPct val="100000"/>
                        </a:lnSpc>
                      </a:pPr>
                      <a:r>
                        <a:rPr sz="45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50" b="1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450" b="1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450" b="1" dirty="0">
                          <a:latin typeface="Arial"/>
                          <a:cs typeface="Arial"/>
                        </a:rPr>
                        <a:t>ılma  </a:t>
                      </a:r>
                      <a:r>
                        <a:rPr sz="450" b="1" spc="200" dirty="0">
                          <a:latin typeface="Arial"/>
                          <a:cs typeface="Arial"/>
                        </a:rPr>
                        <a:t>Nedeni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460"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4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466"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4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466"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4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739920" y="3204700"/>
            <a:ext cx="387286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280" dirty="0">
                <a:latin typeface="Arial"/>
                <a:cs typeface="Arial"/>
              </a:rPr>
              <a:t>REFERANSLAR</a:t>
            </a:r>
            <a:r>
              <a:rPr sz="500" b="1" spc="125" dirty="0">
                <a:latin typeface="Arial"/>
                <a:cs typeface="Arial"/>
              </a:rPr>
              <a:t> </a:t>
            </a:r>
            <a:r>
              <a:rPr sz="500" b="1" spc="204" dirty="0">
                <a:latin typeface="Arial"/>
                <a:cs typeface="Arial"/>
              </a:rPr>
              <a:t>(BİLGİ</a:t>
            </a:r>
            <a:r>
              <a:rPr sz="500" b="1" spc="125" dirty="0">
                <a:latin typeface="Arial"/>
                <a:cs typeface="Arial"/>
              </a:rPr>
              <a:t> </a:t>
            </a:r>
            <a:r>
              <a:rPr sz="500" b="1" spc="254" dirty="0">
                <a:latin typeface="Arial"/>
                <a:cs typeface="Arial"/>
              </a:rPr>
              <a:t>VEREBİLECEK,</a:t>
            </a:r>
            <a:r>
              <a:rPr sz="500" b="1" spc="125" dirty="0">
                <a:latin typeface="Arial"/>
                <a:cs typeface="Arial"/>
              </a:rPr>
              <a:t> </a:t>
            </a:r>
            <a:r>
              <a:rPr sz="500" b="1" spc="295" dirty="0">
                <a:latin typeface="Arial"/>
                <a:cs typeface="Arial"/>
              </a:rPr>
              <a:t>AKRABA</a:t>
            </a:r>
            <a:r>
              <a:rPr sz="500" b="1" spc="110" dirty="0">
                <a:latin typeface="Arial"/>
                <a:cs typeface="Arial"/>
              </a:rPr>
              <a:t> </a:t>
            </a:r>
            <a:r>
              <a:rPr sz="500" b="1" spc="295" dirty="0">
                <a:latin typeface="Arial"/>
                <a:cs typeface="Arial"/>
              </a:rPr>
              <a:t>OLMAYAN</a:t>
            </a:r>
            <a:r>
              <a:rPr sz="500" b="1" spc="125" dirty="0">
                <a:latin typeface="Arial"/>
                <a:cs typeface="Arial"/>
              </a:rPr>
              <a:t> </a:t>
            </a:r>
            <a:r>
              <a:rPr sz="500" b="1" spc="220" dirty="0">
                <a:latin typeface="Arial"/>
                <a:cs typeface="Arial"/>
              </a:rPr>
              <a:t>KİŞİLER)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679096" y="3284262"/>
          <a:ext cx="5030993" cy="289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822"/>
                <a:gridCol w="1010890"/>
                <a:gridCol w="734073"/>
                <a:gridCol w="1010942"/>
                <a:gridCol w="1194266"/>
              </a:tblGrid>
              <a:tr h="143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450" b="1" spc="185" dirty="0">
                          <a:latin typeface="Arial"/>
                          <a:cs typeface="Arial"/>
                        </a:rPr>
                        <a:t>Adı</a:t>
                      </a:r>
                      <a:r>
                        <a:rPr sz="4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195" dirty="0">
                          <a:latin typeface="Arial"/>
                          <a:cs typeface="Arial"/>
                        </a:rPr>
                        <a:t>Soyadı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0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450" b="1" spc="210" dirty="0">
                          <a:latin typeface="Arial"/>
                          <a:cs typeface="Arial"/>
                        </a:rPr>
                        <a:t>Tanışma</a:t>
                      </a:r>
                      <a:r>
                        <a:rPr sz="4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185" dirty="0">
                          <a:latin typeface="Arial"/>
                          <a:cs typeface="Arial"/>
                        </a:rPr>
                        <a:t>Süresi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0">
                      <a:solidFill>
                        <a:srgbClr val="000000"/>
                      </a:solidFill>
                      <a:prstDash val="solid"/>
                    </a:lnL>
                    <a:lnR w="622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450" b="1" spc="190" dirty="0">
                          <a:latin typeface="Arial"/>
                          <a:cs typeface="Arial"/>
                        </a:rPr>
                        <a:t>Görevi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450" b="1" spc="180" dirty="0">
                          <a:latin typeface="Arial"/>
                          <a:cs typeface="Arial"/>
                        </a:rPr>
                        <a:t>Telefon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2">
                      <a:solidFill>
                        <a:srgbClr val="000000"/>
                      </a:solidFill>
                      <a:prstDash val="solid"/>
                    </a:lnL>
                    <a:lnR w="6227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450" b="1" spc="150" dirty="0">
                          <a:latin typeface="Arial"/>
                          <a:cs typeface="Arial"/>
                        </a:rPr>
                        <a:t>İş</a:t>
                      </a:r>
                      <a:r>
                        <a:rPr sz="4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b="1" spc="180" dirty="0">
                          <a:latin typeface="Arial"/>
                          <a:cs typeface="Arial"/>
                        </a:rPr>
                        <a:t>Adresi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7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783"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0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0">
                      <a:solidFill>
                        <a:srgbClr val="000000"/>
                      </a:solidFill>
                      <a:prstDash val="solid"/>
                    </a:lnL>
                    <a:lnR w="622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2">
                      <a:solidFill>
                        <a:srgbClr val="000000"/>
                      </a:solidFill>
                      <a:prstDash val="solid"/>
                    </a:lnL>
                    <a:lnR w="6227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7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466"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18">
                      <a:solidFill>
                        <a:srgbClr val="000000"/>
                      </a:solidFill>
                      <a:prstDash val="solid"/>
                    </a:lnL>
                    <a:lnR w="6220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0">
                      <a:solidFill>
                        <a:srgbClr val="000000"/>
                      </a:solidFill>
                      <a:prstDash val="solid"/>
                    </a:lnL>
                    <a:lnR w="622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2">
                      <a:solidFill>
                        <a:srgbClr val="000000"/>
                      </a:solidFill>
                      <a:prstDash val="solid"/>
                    </a:lnL>
                    <a:lnR w="6227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7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739920" y="3575873"/>
            <a:ext cx="45859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265" dirty="0">
                <a:latin typeface="Arial"/>
                <a:cs typeface="Arial"/>
              </a:rPr>
              <a:t>YABANCI</a:t>
            </a:r>
            <a:r>
              <a:rPr sz="500" b="1" spc="120" dirty="0">
                <a:latin typeface="Arial"/>
                <a:cs typeface="Arial"/>
              </a:rPr>
              <a:t> </a:t>
            </a:r>
            <a:r>
              <a:rPr sz="500" b="1" spc="220" dirty="0">
                <a:latin typeface="Arial"/>
                <a:cs typeface="Arial"/>
              </a:rPr>
              <a:t>DİL</a:t>
            </a:r>
            <a:r>
              <a:rPr sz="500" b="1" spc="125" dirty="0">
                <a:latin typeface="Arial"/>
                <a:cs typeface="Arial"/>
              </a:rPr>
              <a:t> </a:t>
            </a:r>
            <a:r>
              <a:rPr sz="500" b="1" spc="210" dirty="0">
                <a:latin typeface="Arial"/>
                <a:cs typeface="Arial"/>
              </a:rPr>
              <a:t>BİLGİSİ</a:t>
            </a:r>
            <a:r>
              <a:rPr sz="500" b="1" spc="125" dirty="0">
                <a:latin typeface="Arial"/>
                <a:cs typeface="Arial"/>
              </a:rPr>
              <a:t> </a:t>
            </a:r>
            <a:r>
              <a:rPr sz="500" b="1" spc="229" dirty="0">
                <a:latin typeface="Arial"/>
                <a:cs typeface="Arial"/>
              </a:rPr>
              <a:t>(Çok</a:t>
            </a:r>
            <a:r>
              <a:rPr sz="500" b="1" spc="125" dirty="0">
                <a:latin typeface="Arial"/>
                <a:cs typeface="Arial"/>
              </a:rPr>
              <a:t> </a:t>
            </a:r>
            <a:r>
              <a:rPr sz="500" b="1" spc="140" dirty="0">
                <a:latin typeface="Arial"/>
                <a:cs typeface="Arial"/>
              </a:rPr>
              <a:t>iyi;</a:t>
            </a:r>
            <a:r>
              <a:rPr sz="500" b="1" spc="110" dirty="0">
                <a:latin typeface="Arial"/>
                <a:cs typeface="Arial"/>
              </a:rPr>
              <a:t> </a:t>
            </a:r>
            <a:r>
              <a:rPr sz="500" b="1" spc="225" dirty="0">
                <a:latin typeface="Arial"/>
                <a:cs typeface="Arial"/>
              </a:rPr>
              <a:t>Yabancı</a:t>
            </a:r>
            <a:r>
              <a:rPr sz="500" b="1" spc="125" dirty="0">
                <a:latin typeface="Arial"/>
                <a:cs typeface="Arial"/>
              </a:rPr>
              <a:t> </a:t>
            </a:r>
            <a:r>
              <a:rPr sz="500" b="1" spc="185" dirty="0">
                <a:latin typeface="Arial"/>
                <a:cs typeface="Arial"/>
              </a:rPr>
              <a:t>Dile</a:t>
            </a:r>
            <a:r>
              <a:rPr sz="500" b="1" spc="125" dirty="0">
                <a:latin typeface="Arial"/>
                <a:cs typeface="Arial"/>
              </a:rPr>
              <a:t> </a:t>
            </a:r>
            <a:r>
              <a:rPr sz="500" b="1" spc="190" dirty="0">
                <a:latin typeface="Arial"/>
                <a:cs typeface="Arial"/>
              </a:rPr>
              <a:t>Çeviri</a:t>
            </a:r>
            <a:r>
              <a:rPr sz="500" b="1" spc="120" dirty="0">
                <a:latin typeface="Arial"/>
                <a:cs typeface="Arial"/>
              </a:rPr>
              <a:t> </a:t>
            </a:r>
            <a:r>
              <a:rPr sz="500" b="1" spc="215" dirty="0">
                <a:latin typeface="Arial"/>
                <a:cs typeface="Arial"/>
              </a:rPr>
              <a:t>Yapabilecek</a:t>
            </a:r>
            <a:r>
              <a:rPr sz="500" b="1" spc="125" dirty="0">
                <a:latin typeface="Arial"/>
                <a:cs typeface="Arial"/>
              </a:rPr>
              <a:t> </a:t>
            </a:r>
            <a:r>
              <a:rPr sz="500" b="1" spc="215" dirty="0">
                <a:latin typeface="Arial"/>
                <a:cs typeface="Arial"/>
              </a:rPr>
              <a:t>Düzeyi</a:t>
            </a:r>
            <a:r>
              <a:rPr sz="500" b="1" spc="125" dirty="0">
                <a:latin typeface="Arial"/>
                <a:cs typeface="Arial"/>
              </a:rPr>
              <a:t> </a:t>
            </a:r>
            <a:r>
              <a:rPr sz="500" b="1" spc="195" dirty="0">
                <a:latin typeface="Arial"/>
                <a:cs typeface="Arial"/>
              </a:rPr>
              <a:t>İfade</a:t>
            </a:r>
            <a:r>
              <a:rPr sz="500" b="1" spc="125" dirty="0">
                <a:latin typeface="Arial"/>
                <a:cs typeface="Arial"/>
              </a:rPr>
              <a:t> </a:t>
            </a:r>
            <a:r>
              <a:rPr sz="500" b="1" spc="195" dirty="0">
                <a:latin typeface="Arial"/>
                <a:cs typeface="Arial"/>
              </a:rPr>
              <a:t>Eder.)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03971" y="3656338"/>
          <a:ext cx="5006112" cy="487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0768"/>
                <a:gridCol w="366905"/>
                <a:gridCol w="275130"/>
                <a:gridCol w="368848"/>
                <a:gridCol w="366911"/>
                <a:gridCol w="275182"/>
                <a:gridCol w="367161"/>
                <a:gridCol w="460193"/>
                <a:gridCol w="275182"/>
                <a:gridCol w="367296"/>
                <a:gridCol w="366905"/>
                <a:gridCol w="366911"/>
                <a:gridCol w="368720"/>
              </a:tblGrid>
              <a:tr h="81630"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6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590"/>
                        </a:lnSpc>
                      </a:pPr>
                      <a:r>
                        <a:rPr sz="500" b="1" dirty="0">
                          <a:latin typeface="Arial"/>
                          <a:cs typeface="Arial"/>
                        </a:rPr>
                        <a:t>İngil</a:t>
                      </a:r>
                      <a:r>
                        <a:rPr sz="5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z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6">
                      <a:solidFill>
                        <a:srgbClr val="000000"/>
                      </a:solidFill>
                      <a:prstDash val="solid"/>
                    </a:lnL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590"/>
                        </a:lnSpc>
                      </a:pPr>
                      <a:r>
                        <a:rPr sz="500" b="1" spc="229" dirty="0">
                          <a:latin typeface="Arial"/>
                          <a:cs typeface="Arial"/>
                        </a:rPr>
                        <a:t>ce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220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590"/>
                        </a:lnSpc>
                      </a:pPr>
                      <a:r>
                        <a:rPr sz="5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lman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0">
                      <a:solidFill>
                        <a:srgbClr val="000000"/>
                      </a:solidFill>
                      <a:prstDash val="solid"/>
                    </a:lnL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590"/>
                        </a:lnSpc>
                      </a:pPr>
                      <a:r>
                        <a:rPr sz="500" b="1" spc="229" dirty="0">
                          <a:latin typeface="Arial"/>
                          <a:cs typeface="Arial"/>
                        </a:rPr>
                        <a:t>ca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22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590"/>
                        </a:lnSpc>
                      </a:pPr>
                      <a:r>
                        <a:rPr sz="500" b="1" dirty="0">
                          <a:latin typeface="Arial"/>
                          <a:cs typeface="Arial"/>
                        </a:rPr>
                        <a:t>Fransız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2">
                      <a:solidFill>
                        <a:srgbClr val="000000"/>
                      </a:solidFill>
                      <a:prstDash val="solid"/>
                    </a:lnL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90"/>
                        </a:lnSpc>
                      </a:pPr>
                      <a:r>
                        <a:rPr sz="500" b="1" spc="229" dirty="0">
                          <a:latin typeface="Arial"/>
                          <a:cs typeface="Arial"/>
                        </a:rPr>
                        <a:t>ca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23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590"/>
                        </a:lnSpc>
                      </a:pPr>
                      <a:r>
                        <a:rPr sz="5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iğe</a:t>
                      </a:r>
                      <a:r>
                        <a:rPr sz="500" b="1" spc="-5" dirty="0">
                          <a:latin typeface="Arial"/>
                          <a:cs typeface="Arial"/>
                        </a:rPr>
                        <a:t>r.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3">
                      <a:solidFill>
                        <a:srgbClr val="000000"/>
                      </a:solidFill>
                      <a:prstDash val="solid"/>
                    </a:lnL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ts val="590"/>
                        </a:lnSpc>
                      </a:pPr>
                      <a:r>
                        <a:rPr sz="500" b="1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....</a:t>
                      </a:r>
                      <a:r>
                        <a:rPr sz="5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..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624"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6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590"/>
                        </a:lnSpc>
                      </a:pPr>
                      <a:r>
                        <a:rPr sz="500" b="1" spc="170" dirty="0">
                          <a:latin typeface="Arial"/>
                          <a:cs typeface="Arial"/>
                        </a:rPr>
                        <a:t>Ç.İyi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6">
                      <a:solidFill>
                        <a:srgbClr val="000000"/>
                      </a:solidFill>
                      <a:prstDash val="solid"/>
                    </a:lnL>
                    <a:lnR w="6221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590"/>
                        </a:lnSpc>
                      </a:pPr>
                      <a:r>
                        <a:rPr sz="500" b="1" spc="145" dirty="0">
                          <a:latin typeface="Arial"/>
                          <a:cs typeface="Arial"/>
                        </a:rPr>
                        <a:t>İyi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1">
                      <a:solidFill>
                        <a:srgbClr val="000000"/>
                      </a:solidFill>
                      <a:prstDash val="solid"/>
                    </a:lnL>
                    <a:lnR w="6225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590"/>
                        </a:lnSpc>
                      </a:pPr>
                      <a:r>
                        <a:rPr sz="500" b="1" spc="210" dirty="0">
                          <a:latin typeface="Arial"/>
                          <a:cs typeface="Arial"/>
                        </a:rPr>
                        <a:t>Orta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5">
                      <a:solidFill>
                        <a:srgbClr val="000000"/>
                      </a:solidFill>
                      <a:prstDash val="solid"/>
                    </a:lnL>
                    <a:lnR w="6220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590"/>
                        </a:lnSpc>
                      </a:pPr>
                      <a:r>
                        <a:rPr sz="500" b="1" spc="170" dirty="0">
                          <a:latin typeface="Arial"/>
                          <a:cs typeface="Arial"/>
                        </a:rPr>
                        <a:t>Ç.İyi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0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590"/>
                        </a:lnSpc>
                      </a:pPr>
                      <a:r>
                        <a:rPr sz="500" b="1" spc="145" dirty="0">
                          <a:latin typeface="Arial"/>
                          <a:cs typeface="Arial"/>
                        </a:rPr>
                        <a:t>İyi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1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590"/>
                        </a:lnSpc>
                      </a:pPr>
                      <a:r>
                        <a:rPr sz="500" b="1" spc="210" dirty="0">
                          <a:latin typeface="Arial"/>
                          <a:cs typeface="Arial"/>
                        </a:rPr>
                        <a:t>Orta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1">
                      <a:solidFill>
                        <a:srgbClr val="000000"/>
                      </a:solidFill>
                      <a:prstDash val="solid"/>
                    </a:lnL>
                    <a:lnR w="622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0"/>
                        </a:lnSpc>
                      </a:pPr>
                      <a:r>
                        <a:rPr sz="500" b="1" spc="170" dirty="0">
                          <a:latin typeface="Arial"/>
                          <a:cs typeface="Arial"/>
                        </a:rPr>
                        <a:t>Ç.İyi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2">
                      <a:solidFill>
                        <a:srgbClr val="000000"/>
                      </a:solidFill>
                      <a:prstDash val="solid"/>
                    </a:lnL>
                    <a:lnR w="6229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590"/>
                        </a:lnSpc>
                      </a:pPr>
                      <a:r>
                        <a:rPr sz="500" b="1" spc="145" dirty="0">
                          <a:latin typeface="Arial"/>
                          <a:cs typeface="Arial"/>
                        </a:rPr>
                        <a:t>İyi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9">
                      <a:solidFill>
                        <a:srgbClr val="000000"/>
                      </a:solidFill>
                      <a:prstDash val="solid"/>
                    </a:lnL>
                    <a:lnR w="623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590"/>
                        </a:lnSpc>
                      </a:pPr>
                      <a:r>
                        <a:rPr sz="500" b="1" spc="210" dirty="0">
                          <a:latin typeface="Arial"/>
                          <a:cs typeface="Arial"/>
                        </a:rPr>
                        <a:t>Orta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2">
                      <a:solidFill>
                        <a:srgbClr val="000000"/>
                      </a:solidFill>
                      <a:prstDash val="solid"/>
                    </a:lnL>
                    <a:lnR w="623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590"/>
                        </a:lnSpc>
                      </a:pPr>
                      <a:r>
                        <a:rPr sz="500" b="1" spc="170" dirty="0">
                          <a:latin typeface="Arial"/>
                          <a:cs typeface="Arial"/>
                        </a:rPr>
                        <a:t>Ç.İyi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3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ts val="590"/>
                        </a:lnSpc>
                      </a:pPr>
                      <a:r>
                        <a:rPr sz="500" b="1" spc="25" dirty="0">
                          <a:latin typeface="Arial"/>
                          <a:cs typeface="Arial"/>
                        </a:rPr>
                        <a:t>İ</a:t>
                      </a:r>
                      <a:r>
                        <a:rPr sz="500" b="1" spc="-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i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6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590"/>
                        </a:lnSpc>
                      </a:pPr>
                      <a:r>
                        <a:rPr sz="500" b="1" spc="210" dirty="0">
                          <a:latin typeface="Arial"/>
                          <a:cs typeface="Arial"/>
                        </a:rPr>
                        <a:t>Orta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6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535">
                <a:tc>
                  <a:txBody>
                    <a:bodyPr/>
                    <a:lstStyle/>
                    <a:p>
                      <a:pPr marL="41910">
                        <a:lnSpc>
                          <a:spcPts val="595"/>
                        </a:lnSpc>
                      </a:pPr>
                      <a:r>
                        <a:rPr sz="500" b="1" spc="270" dirty="0">
                          <a:latin typeface="Arial"/>
                          <a:cs typeface="Arial"/>
                        </a:rPr>
                        <a:t>Konuşma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6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6">
                      <a:solidFill>
                        <a:srgbClr val="000000"/>
                      </a:solidFill>
                      <a:prstDash val="solid"/>
                    </a:lnL>
                    <a:lnR w="6221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1">
                      <a:solidFill>
                        <a:srgbClr val="000000"/>
                      </a:solidFill>
                      <a:prstDash val="solid"/>
                    </a:lnL>
                    <a:lnR w="6225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5">
                      <a:solidFill>
                        <a:srgbClr val="000000"/>
                      </a:solidFill>
                      <a:prstDash val="solid"/>
                    </a:lnL>
                    <a:lnR w="6220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0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1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1">
                      <a:solidFill>
                        <a:srgbClr val="000000"/>
                      </a:solidFill>
                      <a:prstDash val="solid"/>
                    </a:lnL>
                    <a:lnR w="622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2">
                      <a:solidFill>
                        <a:srgbClr val="000000"/>
                      </a:solidFill>
                      <a:prstDash val="solid"/>
                    </a:lnL>
                    <a:lnR w="6229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9">
                      <a:solidFill>
                        <a:srgbClr val="000000"/>
                      </a:solidFill>
                      <a:prstDash val="solid"/>
                    </a:lnL>
                    <a:lnR w="623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2">
                      <a:solidFill>
                        <a:srgbClr val="000000"/>
                      </a:solidFill>
                      <a:prstDash val="solid"/>
                    </a:lnL>
                    <a:lnR w="623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3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6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6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624">
                <a:tc>
                  <a:txBody>
                    <a:bodyPr/>
                    <a:lstStyle/>
                    <a:p>
                      <a:pPr marL="41910">
                        <a:lnSpc>
                          <a:spcPts val="590"/>
                        </a:lnSpc>
                      </a:pPr>
                      <a:r>
                        <a:rPr sz="500" b="1" spc="265" dirty="0">
                          <a:latin typeface="Arial"/>
                          <a:cs typeface="Arial"/>
                        </a:rPr>
                        <a:t>Yazma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6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6">
                      <a:solidFill>
                        <a:srgbClr val="000000"/>
                      </a:solidFill>
                      <a:prstDash val="solid"/>
                    </a:lnL>
                    <a:lnR w="6221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1">
                      <a:solidFill>
                        <a:srgbClr val="000000"/>
                      </a:solidFill>
                      <a:prstDash val="solid"/>
                    </a:lnL>
                    <a:lnR w="6225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5">
                      <a:solidFill>
                        <a:srgbClr val="000000"/>
                      </a:solidFill>
                      <a:prstDash val="solid"/>
                    </a:lnL>
                    <a:lnR w="6220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0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1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1">
                      <a:solidFill>
                        <a:srgbClr val="000000"/>
                      </a:solidFill>
                      <a:prstDash val="solid"/>
                    </a:lnL>
                    <a:lnR w="622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2">
                      <a:solidFill>
                        <a:srgbClr val="000000"/>
                      </a:solidFill>
                      <a:prstDash val="solid"/>
                    </a:lnL>
                    <a:lnR w="6229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9">
                      <a:solidFill>
                        <a:srgbClr val="000000"/>
                      </a:solidFill>
                      <a:prstDash val="solid"/>
                    </a:lnL>
                    <a:lnR w="623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2">
                      <a:solidFill>
                        <a:srgbClr val="000000"/>
                      </a:solidFill>
                      <a:prstDash val="solid"/>
                    </a:lnL>
                    <a:lnR w="623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3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6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6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0529">
                <a:tc>
                  <a:txBody>
                    <a:bodyPr/>
                    <a:lstStyle/>
                    <a:p>
                      <a:pPr marL="41910">
                        <a:lnSpc>
                          <a:spcPts val="590"/>
                        </a:lnSpc>
                      </a:pPr>
                      <a:r>
                        <a:rPr sz="500" b="1" spc="260" dirty="0">
                          <a:latin typeface="Arial"/>
                          <a:cs typeface="Arial"/>
                        </a:rPr>
                        <a:t>Okuduğunu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500" b="1" spc="245" dirty="0">
                          <a:latin typeface="Arial"/>
                          <a:cs typeface="Arial"/>
                        </a:rPr>
                        <a:t>Anlama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6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6">
                      <a:solidFill>
                        <a:srgbClr val="000000"/>
                      </a:solidFill>
                      <a:prstDash val="solid"/>
                    </a:lnL>
                    <a:lnR w="6221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1">
                      <a:solidFill>
                        <a:srgbClr val="000000"/>
                      </a:solidFill>
                      <a:prstDash val="solid"/>
                    </a:lnL>
                    <a:lnR w="6225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5">
                      <a:solidFill>
                        <a:srgbClr val="000000"/>
                      </a:solidFill>
                      <a:prstDash val="solid"/>
                    </a:lnL>
                    <a:lnR w="6220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0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1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1">
                      <a:solidFill>
                        <a:srgbClr val="000000"/>
                      </a:solidFill>
                      <a:prstDash val="solid"/>
                    </a:lnL>
                    <a:lnR w="622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2">
                      <a:solidFill>
                        <a:srgbClr val="000000"/>
                      </a:solidFill>
                      <a:prstDash val="solid"/>
                    </a:lnL>
                    <a:lnR w="6229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9">
                      <a:solidFill>
                        <a:srgbClr val="000000"/>
                      </a:solidFill>
                      <a:prstDash val="solid"/>
                    </a:lnL>
                    <a:lnR w="623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2">
                      <a:solidFill>
                        <a:srgbClr val="000000"/>
                      </a:solidFill>
                      <a:prstDash val="solid"/>
                    </a:lnL>
                    <a:lnR w="6233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3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6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6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1704424" y="42261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2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4424" y="4226176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6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04424" y="42261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2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4424" y="4226176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6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0639" y="4227997"/>
            <a:ext cx="2244090" cy="0"/>
          </a:xfrm>
          <a:custGeom>
            <a:avLst/>
            <a:gdLst/>
            <a:ahLst/>
            <a:cxnLst/>
            <a:rect l="l" t="t" r="r" b="b"/>
            <a:pathLst>
              <a:path w="2244090">
                <a:moveTo>
                  <a:pt x="0" y="0"/>
                </a:moveTo>
                <a:lnTo>
                  <a:pt x="2244077" y="0"/>
                </a:lnTo>
              </a:path>
            </a:pathLst>
          </a:custGeom>
          <a:ln w="3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0643" y="4226176"/>
            <a:ext cx="2244090" cy="0"/>
          </a:xfrm>
          <a:custGeom>
            <a:avLst/>
            <a:gdLst/>
            <a:ahLst/>
            <a:cxnLst/>
            <a:rect l="l" t="t" r="r" b="b"/>
            <a:pathLst>
              <a:path w="2244090">
                <a:moveTo>
                  <a:pt x="0" y="0"/>
                </a:moveTo>
                <a:lnTo>
                  <a:pt x="2244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54714" y="4226176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6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60939" y="4227997"/>
            <a:ext cx="2750185" cy="0"/>
          </a:xfrm>
          <a:custGeom>
            <a:avLst/>
            <a:gdLst/>
            <a:ahLst/>
            <a:cxnLst/>
            <a:rect l="l" t="t" r="r" b="b"/>
            <a:pathLst>
              <a:path w="2750184">
                <a:moveTo>
                  <a:pt x="0" y="0"/>
                </a:moveTo>
                <a:lnTo>
                  <a:pt x="2749613" y="0"/>
                </a:lnTo>
              </a:path>
            </a:pathLst>
          </a:custGeom>
          <a:ln w="3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60932" y="4226176"/>
            <a:ext cx="2750185" cy="0"/>
          </a:xfrm>
          <a:custGeom>
            <a:avLst/>
            <a:gdLst/>
            <a:ahLst/>
            <a:cxnLst/>
            <a:rect l="l" t="t" r="r" b="b"/>
            <a:pathLst>
              <a:path w="2750184">
                <a:moveTo>
                  <a:pt x="0" y="0"/>
                </a:moveTo>
                <a:lnTo>
                  <a:pt x="27496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10537" y="42261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2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10537" y="4226176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6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0537" y="42261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2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0537" y="4226176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6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07538" y="4226183"/>
            <a:ext cx="0" cy="291465"/>
          </a:xfrm>
          <a:custGeom>
            <a:avLst/>
            <a:gdLst/>
            <a:ahLst/>
            <a:cxnLst/>
            <a:rect l="l" t="t" r="r" b="b"/>
            <a:pathLst>
              <a:path h="291464">
                <a:moveTo>
                  <a:pt x="0" y="0"/>
                </a:moveTo>
                <a:lnTo>
                  <a:pt x="0" y="291130"/>
                </a:lnTo>
              </a:path>
            </a:pathLst>
          </a:custGeom>
          <a:ln w="62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04424" y="4229804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875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57824" y="4225647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1666"/>
                </a:lnTo>
              </a:path>
            </a:pathLst>
          </a:custGeom>
          <a:ln w="6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54714" y="4229804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875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13662" y="4226183"/>
            <a:ext cx="0" cy="291465"/>
          </a:xfrm>
          <a:custGeom>
            <a:avLst/>
            <a:gdLst/>
            <a:ahLst/>
            <a:cxnLst/>
            <a:rect l="l" t="t" r="r" b="b"/>
            <a:pathLst>
              <a:path h="291464">
                <a:moveTo>
                  <a:pt x="0" y="0"/>
                </a:moveTo>
                <a:lnTo>
                  <a:pt x="0" y="291130"/>
                </a:lnTo>
              </a:path>
            </a:pathLst>
          </a:custGeom>
          <a:ln w="62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10537" y="4229804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875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98205" y="4570821"/>
            <a:ext cx="2259965" cy="0"/>
          </a:xfrm>
          <a:custGeom>
            <a:avLst/>
            <a:gdLst/>
            <a:ahLst/>
            <a:cxnLst/>
            <a:rect l="l" t="t" r="r" b="b"/>
            <a:pathLst>
              <a:path w="2259965">
                <a:moveTo>
                  <a:pt x="0" y="0"/>
                </a:moveTo>
                <a:lnTo>
                  <a:pt x="2259622" y="0"/>
                </a:lnTo>
              </a:path>
            </a:pathLst>
          </a:custGeom>
          <a:ln w="3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98205" y="4569007"/>
            <a:ext cx="2259965" cy="0"/>
          </a:xfrm>
          <a:custGeom>
            <a:avLst/>
            <a:gdLst/>
            <a:ahLst/>
            <a:cxnLst/>
            <a:rect l="l" t="t" r="r" b="b"/>
            <a:pathLst>
              <a:path w="2259965">
                <a:moveTo>
                  <a:pt x="0" y="0"/>
                </a:moveTo>
                <a:lnTo>
                  <a:pt x="22596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48506" y="457082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218" y="0"/>
                </a:lnTo>
              </a:path>
            </a:pathLst>
          </a:custGeom>
          <a:ln w="3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48495" y="456900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2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48495" y="4569007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6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54716" y="4570821"/>
            <a:ext cx="2759075" cy="0"/>
          </a:xfrm>
          <a:custGeom>
            <a:avLst/>
            <a:gdLst/>
            <a:ahLst/>
            <a:cxnLst/>
            <a:rect l="l" t="t" r="r" b="b"/>
            <a:pathLst>
              <a:path w="2759075">
                <a:moveTo>
                  <a:pt x="0" y="0"/>
                </a:moveTo>
                <a:lnTo>
                  <a:pt x="2758948" y="0"/>
                </a:lnTo>
              </a:path>
            </a:pathLst>
          </a:custGeom>
          <a:ln w="3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54714" y="4569007"/>
            <a:ext cx="2759075" cy="0"/>
          </a:xfrm>
          <a:custGeom>
            <a:avLst/>
            <a:gdLst/>
            <a:ahLst/>
            <a:cxnLst/>
            <a:rect l="l" t="t" r="r" b="b"/>
            <a:pathLst>
              <a:path w="2759075">
                <a:moveTo>
                  <a:pt x="0" y="0"/>
                </a:moveTo>
                <a:lnTo>
                  <a:pt x="27589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739920" y="4146351"/>
            <a:ext cx="1988820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spc="260" dirty="0">
                <a:latin typeface="Arial"/>
                <a:cs typeface="Arial"/>
              </a:rPr>
              <a:t>SAĞLIK</a:t>
            </a:r>
            <a:r>
              <a:rPr sz="500" b="1" spc="30" dirty="0">
                <a:latin typeface="Arial"/>
                <a:cs typeface="Arial"/>
              </a:rPr>
              <a:t> </a:t>
            </a:r>
            <a:r>
              <a:rPr sz="500" b="1" spc="305" dirty="0">
                <a:latin typeface="Arial"/>
                <a:cs typeface="Arial"/>
              </a:rPr>
              <a:t>DURUMU</a:t>
            </a:r>
            <a:endParaRPr sz="500">
              <a:latin typeface="Arial"/>
              <a:cs typeface="Arial"/>
            </a:endParaRPr>
          </a:p>
          <a:p>
            <a:pPr marL="12700" marR="5080">
              <a:lnSpc>
                <a:spcPct val="103000"/>
              </a:lnSpc>
              <a:spcBef>
                <a:spcPts val="434"/>
              </a:spcBef>
            </a:pPr>
            <a:r>
              <a:rPr sz="500" b="1" spc="265" dirty="0">
                <a:latin typeface="Arial"/>
                <a:cs typeface="Arial"/>
              </a:rPr>
              <a:t>Şu </a:t>
            </a:r>
            <a:r>
              <a:rPr sz="500" b="1" spc="240" dirty="0">
                <a:latin typeface="Arial"/>
                <a:cs typeface="Arial"/>
              </a:rPr>
              <a:t>anda </a:t>
            </a:r>
            <a:r>
              <a:rPr sz="500" b="1" spc="195" dirty="0">
                <a:latin typeface="Arial"/>
                <a:cs typeface="Arial"/>
              </a:rPr>
              <a:t>sağlık </a:t>
            </a:r>
            <a:r>
              <a:rPr sz="500" b="1" spc="245" dirty="0">
                <a:latin typeface="Arial"/>
                <a:cs typeface="Arial"/>
              </a:rPr>
              <a:t>durumunuzda  </a:t>
            </a:r>
            <a:r>
              <a:rPr sz="500" b="1" spc="195" dirty="0">
                <a:latin typeface="Arial"/>
                <a:cs typeface="Arial"/>
              </a:rPr>
              <a:t>belirtmeniz </a:t>
            </a:r>
            <a:r>
              <a:rPr sz="500" b="1" spc="220" dirty="0">
                <a:latin typeface="Arial"/>
                <a:cs typeface="Arial"/>
              </a:rPr>
              <a:t>gereken </a:t>
            </a:r>
            <a:r>
              <a:rPr sz="500" b="1" spc="200" dirty="0">
                <a:latin typeface="Arial"/>
                <a:cs typeface="Arial"/>
              </a:rPr>
              <a:t>özel </a:t>
            </a:r>
            <a:r>
              <a:rPr sz="500" b="1" spc="175" dirty="0">
                <a:latin typeface="Arial"/>
                <a:cs typeface="Arial"/>
              </a:rPr>
              <a:t>bir</a:t>
            </a:r>
            <a:r>
              <a:rPr sz="500" b="1" spc="85" dirty="0">
                <a:latin typeface="Arial"/>
                <a:cs typeface="Arial"/>
              </a:rPr>
              <a:t> </a:t>
            </a:r>
            <a:r>
              <a:rPr sz="500" b="1" spc="260" dirty="0">
                <a:latin typeface="Arial"/>
                <a:cs typeface="Arial"/>
              </a:rPr>
              <a:t>durum  </a:t>
            </a:r>
            <a:r>
              <a:rPr sz="500" b="1" spc="204" dirty="0">
                <a:latin typeface="Arial"/>
                <a:cs typeface="Arial"/>
              </a:rPr>
              <a:t>var </a:t>
            </a:r>
            <a:r>
              <a:rPr sz="500" b="1" spc="240" dirty="0">
                <a:latin typeface="Arial"/>
                <a:cs typeface="Arial"/>
              </a:rPr>
              <a:t>mı</a:t>
            </a:r>
            <a:r>
              <a:rPr sz="500" b="1" spc="-65" dirty="0">
                <a:latin typeface="Arial"/>
                <a:cs typeface="Arial"/>
              </a:rPr>
              <a:t> </a:t>
            </a:r>
            <a:r>
              <a:rPr sz="500" b="1" spc="254" dirty="0">
                <a:latin typeface="Arial"/>
                <a:cs typeface="Arial"/>
              </a:rPr>
              <a:t>?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500" b="1" spc="260" dirty="0">
                <a:latin typeface="Arial"/>
                <a:cs typeface="Arial"/>
              </a:rPr>
              <a:t>DİĞER</a:t>
            </a:r>
            <a:r>
              <a:rPr sz="500" b="1" spc="50" dirty="0">
                <a:latin typeface="Arial"/>
                <a:cs typeface="Arial"/>
              </a:rPr>
              <a:t> </a:t>
            </a:r>
            <a:r>
              <a:rPr sz="500" b="1" spc="240" dirty="0">
                <a:latin typeface="Arial"/>
                <a:cs typeface="Arial"/>
              </a:rPr>
              <a:t>BİLGİLER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1704424" y="4651278"/>
          <a:ext cx="5005663" cy="1750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0718"/>
                <a:gridCol w="139925"/>
                <a:gridCol w="1685936"/>
                <a:gridCol w="919084"/>
              </a:tblGrid>
              <a:tr h="13422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500" b="1" spc="235" dirty="0">
                          <a:latin typeface="Arial"/>
                          <a:cs typeface="Arial"/>
                        </a:rPr>
                        <a:t>Oto</a:t>
                      </a:r>
                      <a:r>
                        <a:rPr sz="500" b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185" dirty="0">
                          <a:latin typeface="Arial"/>
                          <a:cs typeface="Arial"/>
                        </a:rPr>
                        <a:t>Ehliyetiniz</a:t>
                      </a:r>
                      <a:r>
                        <a:rPr sz="500" b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20" dirty="0">
                          <a:latin typeface="Arial"/>
                          <a:cs typeface="Arial"/>
                        </a:rPr>
                        <a:t>Var</a:t>
                      </a:r>
                      <a:r>
                        <a:rPr sz="5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45" dirty="0">
                          <a:latin typeface="Arial"/>
                          <a:cs typeface="Arial"/>
                        </a:rPr>
                        <a:t>mı?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2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347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500" b="1" spc="210" dirty="0">
                          <a:latin typeface="Arial"/>
                          <a:cs typeface="Arial"/>
                        </a:rPr>
                        <a:t>Sigara </a:t>
                      </a:r>
                      <a:r>
                        <a:rPr sz="500" b="1" spc="175" dirty="0">
                          <a:latin typeface="Arial"/>
                          <a:cs typeface="Arial"/>
                        </a:rPr>
                        <a:t>İçiyor</a:t>
                      </a:r>
                      <a:r>
                        <a:rPr sz="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60" dirty="0">
                          <a:latin typeface="Arial"/>
                          <a:cs typeface="Arial"/>
                        </a:rPr>
                        <a:t>musunuz?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2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052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500" b="1" spc="240" dirty="0">
                          <a:latin typeface="Arial"/>
                          <a:cs typeface="Arial"/>
                        </a:rPr>
                        <a:t>Başvurduğunuz</a:t>
                      </a:r>
                      <a:r>
                        <a:rPr sz="5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15" dirty="0">
                          <a:latin typeface="Arial"/>
                          <a:cs typeface="Arial"/>
                        </a:rPr>
                        <a:t>Pozisyon: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2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052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500" b="1" spc="190" dirty="0">
                          <a:latin typeface="Arial"/>
                          <a:cs typeface="Arial"/>
                        </a:rPr>
                        <a:t>İşe </a:t>
                      </a:r>
                      <a:r>
                        <a:rPr sz="500" b="1" spc="200" dirty="0">
                          <a:latin typeface="Arial"/>
                          <a:cs typeface="Arial"/>
                        </a:rPr>
                        <a:t>Başlayabileceğiniz</a:t>
                      </a:r>
                      <a:r>
                        <a:rPr sz="5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190" dirty="0">
                          <a:latin typeface="Arial"/>
                          <a:cs typeface="Arial"/>
                        </a:rPr>
                        <a:t>Tarih: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2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962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500" b="1" spc="220" dirty="0">
                          <a:latin typeface="Arial"/>
                          <a:cs typeface="Arial"/>
                        </a:rPr>
                        <a:t>Özel</a:t>
                      </a:r>
                      <a:r>
                        <a:rPr sz="5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00" dirty="0">
                          <a:latin typeface="Arial"/>
                          <a:cs typeface="Arial"/>
                        </a:rPr>
                        <a:t>Meraklar,</a:t>
                      </a:r>
                      <a:r>
                        <a:rPr sz="5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185" dirty="0">
                          <a:latin typeface="Arial"/>
                          <a:cs typeface="Arial"/>
                        </a:rPr>
                        <a:t>Beceriler,</a:t>
                      </a:r>
                      <a:r>
                        <a:rPr sz="50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00" dirty="0">
                          <a:latin typeface="Arial"/>
                          <a:cs typeface="Arial"/>
                        </a:rPr>
                        <a:t>Hobiler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7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1910" marR="151765">
                        <a:lnSpc>
                          <a:spcPct val="102400"/>
                        </a:lnSpc>
                        <a:spcBef>
                          <a:spcPts val="5"/>
                        </a:spcBef>
                      </a:pPr>
                      <a:r>
                        <a:rPr sz="500" b="1" spc="225" dirty="0">
                          <a:latin typeface="Arial"/>
                          <a:cs typeface="Arial"/>
                        </a:rPr>
                        <a:t>Çalışma </a:t>
                      </a:r>
                      <a:r>
                        <a:rPr sz="500" b="1" spc="215" dirty="0">
                          <a:latin typeface="Arial"/>
                          <a:cs typeface="Arial"/>
                        </a:rPr>
                        <a:t>Yaşamınızdaki</a:t>
                      </a:r>
                      <a:r>
                        <a:rPr sz="5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185" dirty="0">
                          <a:latin typeface="Arial"/>
                          <a:cs typeface="Arial"/>
                        </a:rPr>
                        <a:t>Hedef(ler)iniz  </a:t>
                      </a:r>
                      <a:r>
                        <a:rPr sz="500" b="1" spc="200" dirty="0">
                          <a:latin typeface="Arial"/>
                          <a:cs typeface="Arial"/>
                        </a:rPr>
                        <a:t>Nelerdir?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2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4081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500" b="1" spc="260" dirty="0">
                          <a:latin typeface="Arial"/>
                          <a:cs typeface="Arial"/>
                        </a:rPr>
                        <a:t>Yaşamda</a:t>
                      </a:r>
                      <a:r>
                        <a:rPr sz="5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6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5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60" dirty="0">
                          <a:latin typeface="Arial"/>
                          <a:cs typeface="Arial"/>
                        </a:rPr>
                        <a:t>Çok</a:t>
                      </a:r>
                      <a:r>
                        <a:rPr sz="5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95" dirty="0">
                          <a:latin typeface="Arial"/>
                          <a:cs typeface="Arial"/>
                        </a:rPr>
                        <a:t>Önem</a:t>
                      </a:r>
                      <a:r>
                        <a:rPr sz="5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195" dirty="0">
                          <a:latin typeface="Arial"/>
                          <a:cs typeface="Arial"/>
                        </a:rPr>
                        <a:t>Verdiğiniz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500" b="1" spc="204" dirty="0">
                          <a:latin typeface="Arial"/>
                          <a:cs typeface="Arial"/>
                        </a:rPr>
                        <a:t>Şeyler</a:t>
                      </a:r>
                      <a:r>
                        <a:rPr sz="5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00" dirty="0">
                          <a:latin typeface="Arial"/>
                          <a:cs typeface="Arial"/>
                        </a:rPr>
                        <a:t>Nelerdir?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2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2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5926">
                <a:tc gridSpan="4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500" b="1" spc="204" dirty="0">
                          <a:latin typeface="Arial"/>
                          <a:cs typeface="Arial"/>
                        </a:rPr>
                        <a:t>Yukarıdaki</a:t>
                      </a:r>
                      <a:r>
                        <a:rPr sz="50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170" dirty="0">
                          <a:latin typeface="Arial"/>
                          <a:cs typeface="Arial"/>
                        </a:rPr>
                        <a:t>Bilgiler</a:t>
                      </a:r>
                      <a:r>
                        <a:rPr sz="500" b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20" dirty="0">
                          <a:latin typeface="Arial"/>
                          <a:cs typeface="Arial"/>
                        </a:rPr>
                        <a:t>Tarafımdan</a:t>
                      </a:r>
                      <a:r>
                        <a:rPr sz="50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40" dirty="0">
                          <a:latin typeface="Arial"/>
                          <a:cs typeface="Arial"/>
                        </a:rPr>
                        <a:t>Doğru</a:t>
                      </a:r>
                      <a:r>
                        <a:rPr sz="50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25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50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00" dirty="0">
                          <a:latin typeface="Arial"/>
                          <a:cs typeface="Arial"/>
                        </a:rPr>
                        <a:t>Eksiksiz</a:t>
                      </a:r>
                      <a:r>
                        <a:rPr sz="50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15" dirty="0">
                          <a:latin typeface="Arial"/>
                          <a:cs typeface="Arial"/>
                        </a:rPr>
                        <a:t>Olarak</a:t>
                      </a:r>
                      <a:r>
                        <a:rPr sz="50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10" dirty="0">
                          <a:latin typeface="Arial"/>
                          <a:cs typeface="Arial"/>
                        </a:rPr>
                        <a:t>Doldurulmuştur.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42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500" b="1" spc="215" dirty="0">
                          <a:latin typeface="Arial"/>
                          <a:cs typeface="Arial"/>
                        </a:rPr>
                        <a:t>Adı</a:t>
                      </a:r>
                      <a:r>
                        <a:rPr sz="5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225" dirty="0">
                          <a:latin typeface="Arial"/>
                          <a:cs typeface="Arial"/>
                        </a:rPr>
                        <a:t>Soyadı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500" b="1" spc="200" dirty="0">
                          <a:latin typeface="Arial"/>
                          <a:cs typeface="Arial"/>
                        </a:rPr>
                        <a:t>Tarih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0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500" b="1" spc="229" dirty="0">
                          <a:latin typeface="Arial"/>
                          <a:cs typeface="Arial"/>
                        </a:rPr>
                        <a:t>İmza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0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0713">
                <a:tc gridSpan="2"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3">
                      <a:solidFill>
                        <a:srgbClr val="000000"/>
                      </a:solidFill>
                      <a:prstDash val="solid"/>
                    </a:lnL>
                    <a:lnR w="6228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28">
                      <a:solidFill>
                        <a:srgbClr val="000000"/>
                      </a:solidFill>
                      <a:prstDash val="solid"/>
                    </a:lnL>
                    <a:lnR w="6230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230">
                      <a:solidFill>
                        <a:srgbClr val="000000"/>
                      </a:solidFill>
                      <a:prstDash val="solid"/>
                    </a:lnL>
                    <a:lnR w="6234">
                      <a:solidFill>
                        <a:srgbClr val="000000"/>
                      </a:solidFill>
                      <a:prstDash val="solid"/>
                    </a:lnR>
                    <a:lnT w="3627">
                      <a:solidFill>
                        <a:srgbClr val="000000"/>
                      </a:solidFill>
                      <a:prstDash val="solid"/>
                    </a:lnT>
                    <a:lnB w="362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3455662" y="502920"/>
            <a:ext cx="262953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/>
              <a:t>İŞE</a:t>
            </a:r>
            <a:r>
              <a:rPr sz="3000" spc="-100" dirty="0"/>
              <a:t> </a:t>
            </a:r>
            <a:r>
              <a:rPr sz="3000" dirty="0"/>
              <a:t>BAŞVURU</a:t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6193" y="1794992"/>
            <a:ext cx="487997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ÖZGEÇMİŞ İÇİNDE NELER</a:t>
            </a:r>
            <a:r>
              <a:rPr sz="20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OLMALIDIR?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4908" y="360362"/>
            <a:ext cx="2019300" cy="123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7185" rIns="0" bIns="0" rtlCol="0">
            <a:spAutoFit/>
          </a:bodyPr>
          <a:lstStyle/>
          <a:p>
            <a:pPr marL="2195195">
              <a:lnSpc>
                <a:spcPct val="100000"/>
              </a:lnSpc>
            </a:pPr>
            <a:r>
              <a:rPr sz="3200" spc="-5" dirty="0"/>
              <a:t>İŞE</a:t>
            </a:r>
            <a:r>
              <a:rPr sz="3200" spc="-90" dirty="0"/>
              <a:t> </a:t>
            </a:r>
            <a:r>
              <a:rPr sz="3200" dirty="0"/>
              <a:t>BAŞVURU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457202" y="2377439"/>
            <a:ext cx="8229600" cy="2990215"/>
          </a:xfrm>
          <a:custGeom>
            <a:avLst/>
            <a:gdLst/>
            <a:ahLst/>
            <a:cxnLst/>
            <a:rect l="l" t="t" r="r" b="b"/>
            <a:pathLst>
              <a:path w="8229600" h="2990215">
                <a:moveTo>
                  <a:pt x="6734616" y="0"/>
                </a:moveTo>
                <a:lnTo>
                  <a:pt x="6734616" y="747483"/>
                </a:lnTo>
                <a:lnTo>
                  <a:pt x="0" y="747483"/>
                </a:lnTo>
                <a:lnTo>
                  <a:pt x="0" y="2242464"/>
                </a:lnTo>
                <a:lnTo>
                  <a:pt x="6734616" y="2242464"/>
                </a:lnTo>
                <a:lnTo>
                  <a:pt x="6734616" y="2989961"/>
                </a:lnTo>
                <a:lnTo>
                  <a:pt x="8229597" y="1494980"/>
                </a:lnTo>
                <a:lnTo>
                  <a:pt x="6734616" y="0"/>
                </a:lnTo>
                <a:close/>
              </a:path>
            </a:pathLst>
          </a:custGeom>
          <a:solidFill>
            <a:srgbClr val="D8D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609" y="3262236"/>
            <a:ext cx="1036955" cy="1196340"/>
          </a:xfrm>
          <a:custGeom>
            <a:avLst/>
            <a:gdLst/>
            <a:ahLst/>
            <a:cxnLst/>
            <a:rect l="l" t="t" r="r" b="b"/>
            <a:pathLst>
              <a:path w="1036955" h="1196339">
                <a:moveTo>
                  <a:pt x="863803" y="0"/>
                </a:moveTo>
                <a:lnTo>
                  <a:pt x="172765" y="0"/>
                </a:lnTo>
                <a:lnTo>
                  <a:pt x="126838" y="6171"/>
                </a:lnTo>
                <a:lnTo>
                  <a:pt x="85567" y="23589"/>
                </a:lnTo>
                <a:lnTo>
                  <a:pt x="50602" y="50604"/>
                </a:lnTo>
                <a:lnTo>
                  <a:pt x="23587" y="85571"/>
                </a:lnTo>
                <a:lnTo>
                  <a:pt x="6171" y="126842"/>
                </a:lnTo>
                <a:lnTo>
                  <a:pt x="0" y="172770"/>
                </a:lnTo>
                <a:lnTo>
                  <a:pt x="0" y="1023226"/>
                </a:lnTo>
                <a:lnTo>
                  <a:pt x="6171" y="1069153"/>
                </a:lnTo>
                <a:lnTo>
                  <a:pt x="23587" y="1110422"/>
                </a:lnTo>
                <a:lnTo>
                  <a:pt x="50602" y="1145386"/>
                </a:lnTo>
                <a:lnTo>
                  <a:pt x="85567" y="1172398"/>
                </a:lnTo>
                <a:lnTo>
                  <a:pt x="126838" y="1189813"/>
                </a:lnTo>
                <a:lnTo>
                  <a:pt x="172765" y="1195984"/>
                </a:lnTo>
                <a:lnTo>
                  <a:pt x="863803" y="1195984"/>
                </a:lnTo>
                <a:lnTo>
                  <a:pt x="909735" y="1189813"/>
                </a:lnTo>
                <a:lnTo>
                  <a:pt x="951007" y="1172398"/>
                </a:lnTo>
                <a:lnTo>
                  <a:pt x="985974" y="1145386"/>
                </a:lnTo>
                <a:lnTo>
                  <a:pt x="1012987" y="1110422"/>
                </a:lnTo>
                <a:lnTo>
                  <a:pt x="1030403" y="1069153"/>
                </a:lnTo>
                <a:lnTo>
                  <a:pt x="1036574" y="1023226"/>
                </a:lnTo>
                <a:lnTo>
                  <a:pt x="1036574" y="172770"/>
                </a:lnTo>
                <a:lnTo>
                  <a:pt x="1030403" y="126842"/>
                </a:lnTo>
                <a:lnTo>
                  <a:pt x="1012987" y="85571"/>
                </a:lnTo>
                <a:lnTo>
                  <a:pt x="985974" y="50604"/>
                </a:lnTo>
                <a:lnTo>
                  <a:pt x="951007" y="23589"/>
                </a:lnTo>
                <a:lnTo>
                  <a:pt x="909735" y="6171"/>
                </a:lnTo>
                <a:lnTo>
                  <a:pt x="863803" y="0"/>
                </a:lnTo>
                <a:close/>
              </a:path>
            </a:pathLst>
          </a:custGeom>
          <a:solidFill>
            <a:srgbClr val="A8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609" y="3262236"/>
            <a:ext cx="1036955" cy="1196340"/>
          </a:xfrm>
          <a:custGeom>
            <a:avLst/>
            <a:gdLst/>
            <a:ahLst/>
            <a:cxnLst/>
            <a:rect l="l" t="t" r="r" b="b"/>
            <a:pathLst>
              <a:path w="1036955" h="1196339">
                <a:moveTo>
                  <a:pt x="0" y="172765"/>
                </a:moveTo>
                <a:lnTo>
                  <a:pt x="6171" y="126837"/>
                </a:lnTo>
                <a:lnTo>
                  <a:pt x="23587" y="85567"/>
                </a:lnTo>
                <a:lnTo>
                  <a:pt x="50601" y="50601"/>
                </a:lnTo>
                <a:lnTo>
                  <a:pt x="85567" y="23587"/>
                </a:lnTo>
                <a:lnTo>
                  <a:pt x="126837" y="6171"/>
                </a:lnTo>
                <a:lnTo>
                  <a:pt x="172765" y="0"/>
                </a:lnTo>
                <a:lnTo>
                  <a:pt x="863808" y="0"/>
                </a:lnTo>
                <a:lnTo>
                  <a:pt x="909736" y="6171"/>
                </a:lnTo>
                <a:lnTo>
                  <a:pt x="951007" y="23587"/>
                </a:lnTo>
                <a:lnTo>
                  <a:pt x="985974" y="50601"/>
                </a:lnTo>
                <a:lnTo>
                  <a:pt x="1012990" y="85567"/>
                </a:lnTo>
                <a:lnTo>
                  <a:pt x="1030407" y="126837"/>
                </a:lnTo>
                <a:lnTo>
                  <a:pt x="1036579" y="172765"/>
                </a:lnTo>
                <a:lnTo>
                  <a:pt x="1036579" y="1023219"/>
                </a:lnTo>
                <a:lnTo>
                  <a:pt x="1030407" y="1069144"/>
                </a:lnTo>
                <a:lnTo>
                  <a:pt x="1012990" y="1110413"/>
                </a:lnTo>
                <a:lnTo>
                  <a:pt x="985974" y="1145377"/>
                </a:lnTo>
                <a:lnTo>
                  <a:pt x="951007" y="1172391"/>
                </a:lnTo>
                <a:lnTo>
                  <a:pt x="909736" y="1189807"/>
                </a:lnTo>
                <a:lnTo>
                  <a:pt x="863808" y="1195979"/>
                </a:lnTo>
                <a:lnTo>
                  <a:pt x="172765" y="1195979"/>
                </a:lnTo>
                <a:lnTo>
                  <a:pt x="126837" y="1189807"/>
                </a:lnTo>
                <a:lnTo>
                  <a:pt x="85567" y="1172391"/>
                </a:lnTo>
                <a:lnTo>
                  <a:pt x="50601" y="1145377"/>
                </a:lnTo>
                <a:lnTo>
                  <a:pt x="23587" y="1110413"/>
                </a:lnTo>
                <a:lnTo>
                  <a:pt x="6171" y="1069144"/>
                </a:lnTo>
                <a:lnTo>
                  <a:pt x="0" y="1023219"/>
                </a:lnTo>
                <a:lnTo>
                  <a:pt x="0" y="17276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6033" y="3674046"/>
            <a:ext cx="628650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04">
              <a:lnSpc>
                <a:spcPts val="1500"/>
              </a:lnSpc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Kişisel  Bilgiler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25686" y="3286620"/>
            <a:ext cx="1148715" cy="1196340"/>
          </a:xfrm>
          <a:custGeom>
            <a:avLst/>
            <a:gdLst/>
            <a:ahLst/>
            <a:cxnLst/>
            <a:rect l="l" t="t" r="r" b="b"/>
            <a:pathLst>
              <a:path w="1148714" h="1196339">
                <a:moveTo>
                  <a:pt x="957237" y="0"/>
                </a:moveTo>
                <a:lnTo>
                  <a:pt x="191452" y="0"/>
                </a:lnTo>
                <a:lnTo>
                  <a:pt x="147552" y="5056"/>
                </a:lnTo>
                <a:lnTo>
                  <a:pt x="107254" y="19458"/>
                </a:lnTo>
                <a:lnTo>
                  <a:pt x="71707" y="42057"/>
                </a:lnTo>
                <a:lnTo>
                  <a:pt x="42058" y="71704"/>
                </a:lnTo>
                <a:lnTo>
                  <a:pt x="19458" y="107250"/>
                </a:lnTo>
                <a:lnTo>
                  <a:pt x="5056" y="147544"/>
                </a:lnTo>
                <a:lnTo>
                  <a:pt x="0" y="191439"/>
                </a:lnTo>
                <a:lnTo>
                  <a:pt x="0" y="1004531"/>
                </a:lnTo>
                <a:lnTo>
                  <a:pt x="5056" y="1048426"/>
                </a:lnTo>
                <a:lnTo>
                  <a:pt x="19458" y="1088721"/>
                </a:lnTo>
                <a:lnTo>
                  <a:pt x="42058" y="1124266"/>
                </a:lnTo>
                <a:lnTo>
                  <a:pt x="71707" y="1153913"/>
                </a:lnTo>
                <a:lnTo>
                  <a:pt x="107254" y="1176513"/>
                </a:lnTo>
                <a:lnTo>
                  <a:pt x="147552" y="1190915"/>
                </a:lnTo>
                <a:lnTo>
                  <a:pt x="191452" y="1195971"/>
                </a:lnTo>
                <a:lnTo>
                  <a:pt x="957237" y="1195971"/>
                </a:lnTo>
                <a:lnTo>
                  <a:pt x="1001131" y="1190915"/>
                </a:lnTo>
                <a:lnTo>
                  <a:pt x="1041426" y="1176513"/>
                </a:lnTo>
                <a:lnTo>
                  <a:pt x="1076972" y="1153913"/>
                </a:lnTo>
                <a:lnTo>
                  <a:pt x="1106619" y="1124266"/>
                </a:lnTo>
                <a:lnTo>
                  <a:pt x="1129218" y="1088721"/>
                </a:lnTo>
                <a:lnTo>
                  <a:pt x="1143620" y="1048426"/>
                </a:lnTo>
                <a:lnTo>
                  <a:pt x="1148676" y="1004531"/>
                </a:lnTo>
                <a:lnTo>
                  <a:pt x="1148676" y="191439"/>
                </a:lnTo>
                <a:lnTo>
                  <a:pt x="1143620" y="147544"/>
                </a:lnTo>
                <a:lnTo>
                  <a:pt x="1129218" y="107250"/>
                </a:lnTo>
                <a:lnTo>
                  <a:pt x="1106619" y="71704"/>
                </a:lnTo>
                <a:lnTo>
                  <a:pt x="1076972" y="42057"/>
                </a:lnTo>
                <a:lnTo>
                  <a:pt x="1041426" y="19458"/>
                </a:lnTo>
                <a:lnTo>
                  <a:pt x="1001131" y="5056"/>
                </a:lnTo>
                <a:lnTo>
                  <a:pt x="957237" y="0"/>
                </a:lnTo>
                <a:close/>
              </a:path>
            </a:pathLst>
          </a:custGeom>
          <a:solidFill>
            <a:srgbClr val="A8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5687" y="3286620"/>
            <a:ext cx="1148715" cy="1196340"/>
          </a:xfrm>
          <a:custGeom>
            <a:avLst/>
            <a:gdLst/>
            <a:ahLst/>
            <a:cxnLst/>
            <a:rect l="l" t="t" r="r" b="b"/>
            <a:pathLst>
              <a:path w="1148714" h="1196339">
                <a:moveTo>
                  <a:pt x="0" y="191450"/>
                </a:moveTo>
                <a:lnTo>
                  <a:pt x="5056" y="147553"/>
                </a:lnTo>
                <a:lnTo>
                  <a:pt x="19459" y="107255"/>
                </a:lnTo>
                <a:lnTo>
                  <a:pt x="42059" y="71708"/>
                </a:lnTo>
                <a:lnTo>
                  <a:pt x="71708" y="42059"/>
                </a:lnTo>
                <a:lnTo>
                  <a:pt x="107255" y="19459"/>
                </a:lnTo>
                <a:lnTo>
                  <a:pt x="147552" y="5056"/>
                </a:lnTo>
                <a:lnTo>
                  <a:pt x="191450" y="0"/>
                </a:lnTo>
                <a:lnTo>
                  <a:pt x="957232" y="0"/>
                </a:lnTo>
                <a:lnTo>
                  <a:pt x="1001130" y="5056"/>
                </a:lnTo>
                <a:lnTo>
                  <a:pt x="1041427" y="19459"/>
                </a:lnTo>
                <a:lnTo>
                  <a:pt x="1076974" y="42059"/>
                </a:lnTo>
                <a:lnTo>
                  <a:pt x="1106621" y="71708"/>
                </a:lnTo>
                <a:lnTo>
                  <a:pt x="1129220" y="107255"/>
                </a:lnTo>
                <a:lnTo>
                  <a:pt x="1143623" y="147553"/>
                </a:lnTo>
                <a:lnTo>
                  <a:pt x="1148679" y="191450"/>
                </a:lnTo>
                <a:lnTo>
                  <a:pt x="1148679" y="1004529"/>
                </a:lnTo>
                <a:lnTo>
                  <a:pt x="1143623" y="1048428"/>
                </a:lnTo>
                <a:lnTo>
                  <a:pt x="1129220" y="1088726"/>
                </a:lnTo>
                <a:lnTo>
                  <a:pt x="1106621" y="1124273"/>
                </a:lnTo>
                <a:lnTo>
                  <a:pt x="1076974" y="1153921"/>
                </a:lnTo>
                <a:lnTo>
                  <a:pt x="1041427" y="1176520"/>
                </a:lnTo>
                <a:lnTo>
                  <a:pt x="1001130" y="1190923"/>
                </a:lnTo>
                <a:lnTo>
                  <a:pt x="957232" y="1195979"/>
                </a:lnTo>
                <a:lnTo>
                  <a:pt x="191450" y="1195979"/>
                </a:lnTo>
                <a:lnTo>
                  <a:pt x="147552" y="1190923"/>
                </a:lnTo>
                <a:lnTo>
                  <a:pt x="107255" y="1176520"/>
                </a:lnTo>
                <a:lnTo>
                  <a:pt x="71708" y="1153921"/>
                </a:lnTo>
                <a:lnTo>
                  <a:pt x="42059" y="1124273"/>
                </a:lnTo>
                <a:lnTo>
                  <a:pt x="19459" y="1088726"/>
                </a:lnTo>
                <a:lnTo>
                  <a:pt x="5056" y="1048428"/>
                </a:lnTo>
                <a:lnTo>
                  <a:pt x="0" y="1004529"/>
                </a:lnTo>
                <a:lnTo>
                  <a:pt x="0" y="19145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84082" y="3698417"/>
            <a:ext cx="638175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 marR="5080" indent="-34925">
              <a:lnSpc>
                <a:spcPts val="1500"/>
              </a:lnSpc>
            </a:pPr>
            <a:r>
              <a:rPr sz="1400" b="1" spc="-5" dirty="0">
                <a:solidFill>
                  <a:srgbClr val="002E8A"/>
                </a:solidFill>
                <a:latin typeface="Arial"/>
                <a:cs typeface="Arial"/>
              </a:rPr>
              <a:t>Kariyer 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Hedefi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10004" y="3274428"/>
            <a:ext cx="1068705" cy="1196340"/>
          </a:xfrm>
          <a:custGeom>
            <a:avLst/>
            <a:gdLst/>
            <a:ahLst/>
            <a:cxnLst/>
            <a:rect l="l" t="t" r="r" b="b"/>
            <a:pathLst>
              <a:path w="1068705" h="1196339">
                <a:moveTo>
                  <a:pt x="890473" y="0"/>
                </a:moveTo>
                <a:lnTo>
                  <a:pt x="178092" y="0"/>
                </a:lnTo>
                <a:lnTo>
                  <a:pt x="130746" y="6362"/>
                </a:lnTo>
                <a:lnTo>
                  <a:pt x="88203" y="24316"/>
                </a:lnTo>
                <a:lnTo>
                  <a:pt x="52160" y="52165"/>
                </a:lnTo>
                <a:lnTo>
                  <a:pt x="24313" y="88209"/>
                </a:lnTo>
                <a:lnTo>
                  <a:pt x="6361" y="130751"/>
                </a:lnTo>
                <a:lnTo>
                  <a:pt x="0" y="178092"/>
                </a:lnTo>
                <a:lnTo>
                  <a:pt x="0" y="1017879"/>
                </a:lnTo>
                <a:lnTo>
                  <a:pt x="6361" y="1065225"/>
                </a:lnTo>
                <a:lnTo>
                  <a:pt x="24313" y="1107771"/>
                </a:lnTo>
                <a:lnTo>
                  <a:pt x="52160" y="1143817"/>
                </a:lnTo>
                <a:lnTo>
                  <a:pt x="88203" y="1171667"/>
                </a:lnTo>
                <a:lnTo>
                  <a:pt x="130746" y="1189622"/>
                </a:lnTo>
                <a:lnTo>
                  <a:pt x="178092" y="1195984"/>
                </a:lnTo>
                <a:lnTo>
                  <a:pt x="890473" y="1195984"/>
                </a:lnTo>
                <a:lnTo>
                  <a:pt x="937819" y="1189622"/>
                </a:lnTo>
                <a:lnTo>
                  <a:pt x="980364" y="1171667"/>
                </a:lnTo>
                <a:lnTo>
                  <a:pt x="1016411" y="1143817"/>
                </a:lnTo>
                <a:lnTo>
                  <a:pt x="1044260" y="1107771"/>
                </a:lnTo>
                <a:lnTo>
                  <a:pt x="1062215" y="1065225"/>
                </a:lnTo>
                <a:lnTo>
                  <a:pt x="1068578" y="1017879"/>
                </a:lnTo>
                <a:lnTo>
                  <a:pt x="1068578" y="178092"/>
                </a:lnTo>
                <a:lnTo>
                  <a:pt x="1062215" y="130751"/>
                </a:lnTo>
                <a:lnTo>
                  <a:pt x="1044260" y="88209"/>
                </a:lnTo>
                <a:lnTo>
                  <a:pt x="1016411" y="52165"/>
                </a:lnTo>
                <a:lnTo>
                  <a:pt x="980364" y="24316"/>
                </a:lnTo>
                <a:lnTo>
                  <a:pt x="937819" y="6362"/>
                </a:lnTo>
                <a:lnTo>
                  <a:pt x="890473" y="0"/>
                </a:lnTo>
                <a:close/>
              </a:path>
            </a:pathLst>
          </a:custGeom>
          <a:solidFill>
            <a:srgbClr val="A8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0004" y="3274428"/>
            <a:ext cx="1068705" cy="1196340"/>
          </a:xfrm>
          <a:custGeom>
            <a:avLst/>
            <a:gdLst/>
            <a:ahLst/>
            <a:cxnLst/>
            <a:rect l="l" t="t" r="r" b="b"/>
            <a:pathLst>
              <a:path w="1068705" h="1196339">
                <a:moveTo>
                  <a:pt x="0" y="178099"/>
                </a:moveTo>
                <a:lnTo>
                  <a:pt x="6361" y="130753"/>
                </a:lnTo>
                <a:lnTo>
                  <a:pt x="24315" y="88209"/>
                </a:lnTo>
                <a:lnTo>
                  <a:pt x="52164" y="52164"/>
                </a:lnTo>
                <a:lnTo>
                  <a:pt x="88209" y="24315"/>
                </a:lnTo>
                <a:lnTo>
                  <a:pt x="130753" y="6361"/>
                </a:lnTo>
                <a:lnTo>
                  <a:pt x="178099" y="0"/>
                </a:lnTo>
                <a:lnTo>
                  <a:pt x="890480" y="0"/>
                </a:lnTo>
                <a:lnTo>
                  <a:pt x="937826" y="6361"/>
                </a:lnTo>
                <a:lnTo>
                  <a:pt x="980370" y="24315"/>
                </a:lnTo>
                <a:lnTo>
                  <a:pt x="1016415" y="52164"/>
                </a:lnTo>
                <a:lnTo>
                  <a:pt x="1044263" y="88209"/>
                </a:lnTo>
                <a:lnTo>
                  <a:pt x="1062217" y="130753"/>
                </a:lnTo>
                <a:lnTo>
                  <a:pt x="1068579" y="178099"/>
                </a:lnTo>
                <a:lnTo>
                  <a:pt x="1068579" y="1017879"/>
                </a:lnTo>
                <a:lnTo>
                  <a:pt x="1062217" y="1065224"/>
                </a:lnTo>
                <a:lnTo>
                  <a:pt x="1044263" y="1107768"/>
                </a:lnTo>
                <a:lnTo>
                  <a:pt x="1016415" y="1143814"/>
                </a:lnTo>
                <a:lnTo>
                  <a:pt x="980370" y="1171662"/>
                </a:lnTo>
                <a:lnTo>
                  <a:pt x="937826" y="1189617"/>
                </a:lnTo>
                <a:lnTo>
                  <a:pt x="890480" y="1195979"/>
                </a:lnTo>
                <a:lnTo>
                  <a:pt x="178099" y="1195979"/>
                </a:lnTo>
                <a:lnTo>
                  <a:pt x="130753" y="1189617"/>
                </a:lnTo>
                <a:lnTo>
                  <a:pt x="88209" y="1171662"/>
                </a:lnTo>
                <a:lnTo>
                  <a:pt x="52164" y="1143814"/>
                </a:lnTo>
                <a:lnTo>
                  <a:pt x="24315" y="1107768"/>
                </a:lnTo>
                <a:lnTo>
                  <a:pt x="6361" y="1065224"/>
                </a:lnTo>
                <a:lnTo>
                  <a:pt x="0" y="1017879"/>
                </a:lnTo>
                <a:lnTo>
                  <a:pt x="0" y="1780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08726" y="3686238"/>
            <a:ext cx="677545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3975">
              <a:lnSpc>
                <a:spcPts val="1500"/>
              </a:lnSpc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Eğitim  Bilgileri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38282" y="3298825"/>
            <a:ext cx="1028065" cy="1196340"/>
          </a:xfrm>
          <a:custGeom>
            <a:avLst/>
            <a:gdLst/>
            <a:ahLst/>
            <a:cxnLst/>
            <a:rect l="l" t="t" r="r" b="b"/>
            <a:pathLst>
              <a:path w="1028064" h="1196339">
                <a:moveTo>
                  <a:pt x="856411" y="0"/>
                </a:moveTo>
                <a:lnTo>
                  <a:pt x="171284" y="0"/>
                </a:lnTo>
                <a:lnTo>
                  <a:pt x="125749" y="6118"/>
                </a:lnTo>
                <a:lnTo>
                  <a:pt x="84832" y="23384"/>
                </a:lnTo>
                <a:lnTo>
                  <a:pt x="50166" y="50166"/>
                </a:lnTo>
                <a:lnTo>
                  <a:pt x="23384" y="84832"/>
                </a:lnTo>
                <a:lnTo>
                  <a:pt x="6118" y="125749"/>
                </a:lnTo>
                <a:lnTo>
                  <a:pt x="0" y="171284"/>
                </a:lnTo>
                <a:lnTo>
                  <a:pt x="0" y="1024699"/>
                </a:lnTo>
                <a:lnTo>
                  <a:pt x="6118" y="1070235"/>
                </a:lnTo>
                <a:lnTo>
                  <a:pt x="23384" y="1111152"/>
                </a:lnTo>
                <a:lnTo>
                  <a:pt x="50166" y="1145817"/>
                </a:lnTo>
                <a:lnTo>
                  <a:pt x="84832" y="1172599"/>
                </a:lnTo>
                <a:lnTo>
                  <a:pt x="125749" y="1189866"/>
                </a:lnTo>
                <a:lnTo>
                  <a:pt x="171284" y="1195984"/>
                </a:lnTo>
                <a:lnTo>
                  <a:pt x="856411" y="1195984"/>
                </a:lnTo>
                <a:lnTo>
                  <a:pt x="901947" y="1189866"/>
                </a:lnTo>
                <a:lnTo>
                  <a:pt x="942864" y="1172599"/>
                </a:lnTo>
                <a:lnTo>
                  <a:pt x="977530" y="1145817"/>
                </a:lnTo>
                <a:lnTo>
                  <a:pt x="1004312" y="1111152"/>
                </a:lnTo>
                <a:lnTo>
                  <a:pt x="1021578" y="1070235"/>
                </a:lnTo>
                <a:lnTo>
                  <a:pt x="1027696" y="1024699"/>
                </a:lnTo>
                <a:lnTo>
                  <a:pt x="1027696" y="171284"/>
                </a:lnTo>
                <a:lnTo>
                  <a:pt x="1021578" y="125749"/>
                </a:lnTo>
                <a:lnTo>
                  <a:pt x="1004312" y="84832"/>
                </a:lnTo>
                <a:lnTo>
                  <a:pt x="977530" y="50166"/>
                </a:lnTo>
                <a:lnTo>
                  <a:pt x="942864" y="23384"/>
                </a:lnTo>
                <a:lnTo>
                  <a:pt x="901947" y="6118"/>
                </a:lnTo>
                <a:lnTo>
                  <a:pt x="856411" y="0"/>
                </a:lnTo>
                <a:close/>
              </a:path>
            </a:pathLst>
          </a:custGeom>
          <a:solidFill>
            <a:srgbClr val="A8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8282" y="3298825"/>
            <a:ext cx="1028065" cy="1196340"/>
          </a:xfrm>
          <a:custGeom>
            <a:avLst/>
            <a:gdLst/>
            <a:ahLst/>
            <a:cxnLst/>
            <a:rect l="l" t="t" r="r" b="b"/>
            <a:pathLst>
              <a:path w="1028064" h="1196339">
                <a:moveTo>
                  <a:pt x="0" y="171285"/>
                </a:moveTo>
                <a:lnTo>
                  <a:pt x="6118" y="125751"/>
                </a:lnTo>
                <a:lnTo>
                  <a:pt x="23385" y="84834"/>
                </a:lnTo>
                <a:lnTo>
                  <a:pt x="50168" y="50168"/>
                </a:lnTo>
                <a:lnTo>
                  <a:pt x="84834" y="23385"/>
                </a:lnTo>
                <a:lnTo>
                  <a:pt x="125751" y="6118"/>
                </a:lnTo>
                <a:lnTo>
                  <a:pt x="171285" y="0"/>
                </a:lnTo>
                <a:lnTo>
                  <a:pt x="856407" y="0"/>
                </a:lnTo>
                <a:lnTo>
                  <a:pt x="901941" y="6118"/>
                </a:lnTo>
                <a:lnTo>
                  <a:pt x="942857" y="23385"/>
                </a:lnTo>
                <a:lnTo>
                  <a:pt x="977522" y="50168"/>
                </a:lnTo>
                <a:lnTo>
                  <a:pt x="1004304" y="84834"/>
                </a:lnTo>
                <a:lnTo>
                  <a:pt x="1021571" y="125751"/>
                </a:lnTo>
                <a:lnTo>
                  <a:pt x="1027689" y="171285"/>
                </a:lnTo>
                <a:lnTo>
                  <a:pt x="1027689" y="1024699"/>
                </a:lnTo>
                <a:lnTo>
                  <a:pt x="1021571" y="1070230"/>
                </a:lnTo>
                <a:lnTo>
                  <a:pt x="1004304" y="1111145"/>
                </a:lnTo>
                <a:lnTo>
                  <a:pt x="977522" y="1145810"/>
                </a:lnTo>
                <a:lnTo>
                  <a:pt x="942857" y="1172593"/>
                </a:lnTo>
                <a:lnTo>
                  <a:pt x="901941" y="1189860"/>
                </a:lnTo>
                <a:lnTo>
                  <a:pt x="856407" y="1195979"/>
                </a:lnTo>
                <a:lnTo>
                  <a:pt x="171285" y="1195979"/>
                </a:lnTo>
                <a:lnTo>
                  <a:pt x="125751" y="1189860"/>
                </a:lnTo>
                <a:lnTo>
                  <a:pt x="84834" y="1172593"/>
                </a:lnTo>
                <a:lnTo>
                  <a:pt x="50168" y="1145810"/>
                </a:lnTo>
                <a:lnTo>
                  <a:pt x="23385" y="1111145"/>
                </a:lnTo>
                <a:lnTo>
                  <a:pt x="6118" y="1070230"/>
                </a:lnTo>
                <a:lnTo>
                  <a:pt x="0" y="1024699"/>
                </a:lnTo>
                <a:lnTo>
                  <a:pt x="0" y="17128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47326" y="3511346"/>
            <a:ext cx="816610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475" marR="236854" indent="-635" algn="ctr">
              <a:lnSpc>
                <a:spcPct val="119000"/>
              </a:lnSpc>
            </a:pPr>
            <a:r>
              <a:rPr sz="1400" b="1" spc="-5" dirty="0">
                <a:solidFill>
                  <a:srgbClr val="002E8A"/>
                </a:solidFill>
                <a:latin typeface="Arial"/>
                <a:cs typeface="Arial"/>
              </a:rPr>
              <a:t>İş/ 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Staj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00"/>
              </a:lnSpc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Deneyimi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88534" y="3262757"/>
            <a:ext cx="1223010" cy="1219835"/>
          </a:xfrm>
          <a:custGeom>
            <a:avLst/>
            <a:gdLst/>
            <a:ahLst/>
            <a:cxnLst/>
            <a:rect l="l" t="t" r="r" b="b"/>
            <a:pathLst>
              <a:path w="1223010" h="1219835">
                <a:moveTo>
                  <a:pt x="1019721" y="0"/>
                </a:moveTo>
                <a:lnTo>
                  <a:pt x="203212" y="0"/>
                </a:lnTo>
                <a:lnTo>
                  <a:pt x="156618" y="5367"/>
                </a:lnTo>
                <a:lnTo>
                  <a:pt x="113845" y="20655"/>
                </a:lnTo>
                <a:lnTo>
                  <a:pt x="76114" y="44643"/>
                </a:lnTo>
                <a:lnTo>
                  <a:pt x="44643" y="76114"/>
                </a:lnTo>
                <a:lnTo>
                  <a:pt x="20655" y="113845"/>
                </a:lnTo>
                <a:lnTo>
                  <a:pt x="5367" y="156618"/>
                </a:lnTo>
                <a:lnTo>
                  <a:pt x="0" y="203212"/>
                </a:lnTo>
                <a:lnTo>
                  <a:pt x="0" y="1016076"/>
                </a:lnTo>
                <a:lnTo>
                  <a:pt x="5367" y="1062675"/>
                </a:lnTo>
                <a:lnTo>
                  <a:pt x="20655" y="1105451"/>
                </a:lnTo>
                <a:lnTo>
                  <a:pt x="44643" y="1143185"/>
                </a:lnTo>
                <a:lnTo>
                  <a:pt x="76114" y="1174656"/>
                </a:lnTo>
                <a:lnTo>
                  <a:pt x="113845" y="1198646"/>
                </a:lnTo>
                <a:lnTo>
                  <a:pt x="156618" y="1213934"/>
                </a:lnTo>
                <a:lnTo>
                  <a:pt x="203212" y="1219301"/>
                </a:lnTo>
                <a:lnTo>
                  <a:pt x="1019721" y="1219301"/>
                </a:lnTo>
                <a:lnTo>
                  <a:pt x="1066315" y="1213934"/>
                </a:lnTo>
                <a:lnTo>
                  <a:pt x="1109088" y="1198646"/>
                </a:lnTo>
                <a:lnTo>
                  <a:pt x="1146819" y="1174656"/>
                </a:lnTo>
                <a:lnTo>
                  <a:pt x="1178289" y="1143185"/>
                </a:lnTo>
                <a:lnTo>
                  <a:pt x="1202278" y="1105451"/>
                </a:lnTo>
                <a:lnTo>
                  <a:pt x="1217566" y="1062675"/>
                </a:lnTo>
                <a:lnTo>
                  <a:pt x="1222933" y="1016076"/>
                </a:lnTo>
                <a:lnTo>
                  <a:pt x="1222933" y="203212"/>
                </a:lnTo>
                <a:lnTo>
                  <a:pt x="1217566" y="156618"/>
                </a:lnTo>
                <a:lnTo>
                  <a:pt x="1202278" y="113845"/>
                </a:lnTo>
                <a:lnTo>
                  <a:pt x="1178289" y="76114"/>
                </a:lnTo>
                <a:lnTo>
                  <a:pt x="1146819" y="44643"/>
                </a:lnTo>
                <a:lnTo>
                  <a:pt x="1109088" y="20655"/>
                </a:lnTo>
                <a:lnTo>
                  <a:pt x="1066315" y="5367"/>
                </a:lnTo>
                <a:lnTo>
                  <a:pt x="1019721" y="0"/>
                </a:lnTo>
                <a:close/>
              </a:path>
            </a:pathLst>
          </a:custGeom>
          <a:solidFill>
            <a:srgbClr val="A8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88534" y="3262757"/>
            <a:ext cx="1223010" cy="1219835"/>
          </a:xfrm>
          <a:custGeom>
            <a:avLst/>
            <a:gdLst/>
            <a:ahLst/>
            <a:cxnLst/>
            <a:rect l="l" t="t" r="r" b="b"/>
            <a:pathLst>
              <a:path w="1223010" h="1219835">
                <a:moveTo>
                  <a:pt x="0" y="203220"/>
                </a:moveTo>
                <a:lnTo>
                  <a:pt x="5367" y="156624"/>
                </a:lnTo>
                <a:lnTo>
                  <a:pt x="20655" y="113849"/>
                </a:lnTo>
                <a:lnTo>
                  <a:pt x="44645" y="76116"/>
                </a:lnTo>
                <a:lnTo>
                  <a:pt x="76116" y="44645"/>
                </a:lnTo>
                <a:lnTo>
                  <a:pt x="113849" y="20655"/>
                </a:lnTo>
                <a:lnTo>
                  <a:pt x="156624" y="5367"/>
                </a:lnTo>
                <a:lnTo>
                  <a:pt x="203220" y="0"/>
                </a:lnTo>
                <a:lnTo>
                  <a:pt x="1019719" y="0"/>
                </a:lnTo>
                <a:lnTo>
                  <a:pt x="1066317" y="5367"/>
                </a:lnTo>
                <a:lnTo>
                  <a:pt x="1109092" y="20655"/>
                </a:lnTo>
                <a:lnTo>
                  <a:pt x="1146824" y="44645"/>
                </a:lnTo>
                <a:lnTo>
                  <a:pt x="1178295" y="76116"/>
                </a:lnTo>
                <a:lnTo>
                  <a:pt x="1202284" y="113849"/>
                </a:lnTo>
                <a:lnTo>
                  <a:pt x="1217572" y="156624"/>
                </a:lnTo>
                <a:lnTo>
                  <a:pt x="1222938" y="203220"/>
                </a:lnTo>
                <a:lnTo>
                  <a:pt x="1222938" y="1016079"/>
                </a:lnTo>
                <a:lnTo>
                  <a:pt x="1217572" y="1062677"/>
                </a:lnTo>
                <a:lnTo>
                  <a:pt x="1202284" y="1105452"/>
                </a:lnTo>
                <a:lnTo>
                  <a:pt x="1178295" y="1143184"/>
                </a:lnTo>
                <a:lnTo>
                  <a:pt x="1146824" y="1174655"/>
                </a:lnTo>
                <a:lnTo>
                  <a:pt x="1109092" y="1198644"/>
                </a:lnTo>
                <a:lnTo>
                  <a:pt x="1066317" y="1213932"/>
                </a:lnTo>
                <a:lnTo>
                  <a:pt x="1019719" y="1219299"/>
                </a:lnTo>
                <a:lnTo>
                  <a:pt x="203220" y="1219299"/>
                </a:lnTo>
                <a:lnTo>
                  <a:pt x="156624" y="1213932"/>
                </a:lnTo>
                <a:lnTo>
                  <a:pt x="113849" y="1198644"/>
                </a:lnTo>
                <a:lnTo>
                  <a:pt x="76116" y="1174655"/>
                </a:lnTo>
                <a:lnTo>
                  <a:pt x="44645" y="1143184"/>
                </a:lnTo>
                <a:lnTo>
                  <a:pt x="20655" y="1105452"/>
                </a:lnTo>
                <a:lnTo>
                  <a:pt x="5367" y="1062677"/>
                </a:lnTo>
                <a:lnTo>
                  <a:pt x="0" y="1016079"/>
                </a:lnTo>
                <a:lnTo>
                  <a:pt x="0" y="20322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14959" y="3436797"/>
            <a:ext cx="776605" cy="81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25000"/>
              </a:lnSpc>
            </a:pPr>
            <a:r>
              <a:rPr sz="1400" b="1" spc="-5" dirty="0">
                <a:solidFill>
                  <a:srgbClr val="002E8A"/>
                </a:solidFill>
                <a:latin typeface="Arial"/>
                <a:cs typeface="Arial"/>
              </a:rPr>
              <a:t>Beceri  ve  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Nitelikler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57391" y="3226180"/>
            <a:ext cx="1216660" cy="1219835"/>
          </a:xfrm>
          <a:custGeom>
            <a:avLst/>
            <a:gdLst/>
            <a:ahLst/>
            <a:cxnLst/>
            <a:rect l="l" t="t" r="r" b="b"/>
            <a:pathLst>
              <a:path w="1216659" h="1219835">
                <a:moveTo>
                  <a:pt x="1013472" y="0"/>
                </a:moveTo>
                <a:lnTo>
                  <a:pt x="202704" y="0"/>
                </a:lnTo>
                <a:lnTo>
                  <a:pt x="156226" y="5352"/>
                </a:lnTo>
                <a:lnTo>
                  <a:pt x="113560" y="20600"/>
                </a:lnTo>
                <a:lnTo>
                  <a:pt x="75923" y="44527"/>
                </a:lnTo>
                <a:lnTo>
                  <a:pt x="44532" y="75915"/>
                </a:lnTo>
                <a:lnTo>
                  <a:pt x="20603" y="113550"/>
                </a:lnTo>
                <a:lnTo>
                  <a:pt x="5353" y="156214"/>
                </a:lnTo>
                <a:lnTo>
                  <a:pt x="0" y="202692"/>
                </a:lnTo>
                <a:lnTo>
                  <a:pt x="0" y="1016635"/>
                </a:lnTo>
                <a:lnTo>
                  <a:pt x="5353" y="1063113"/>
                </a:lnTo>
                <a:lnTo>
                  <a:pt x="20603" y="1105779"/>
                </a:lnTo>
                <a:lnTo>
                  <a:pt x="44532" y="1143416"/>
                </a:lnTo>
                <a:lnTo>
                  <a:pt x="75923" y="1174807"/>
                </a:lnTo>
                <a:lnTo>
                  <a:pt x="113560" y="1198736"/>
                </a:lnTo>
                <a:lnTo>
                  <a:pt x="156226" y="1213986"/>
                </a:lnTo>
                <a:lnTo>
                  <a:pt x="202704" y="1219339"/>
                </a:lnTo>
                <a:lnTo>
                  <a:pt x="1013472" y="1219339"/>
                </a:lnTo>
                <a:lnTo>
                  <a:pt x="1059950" y="1213986"/>
                </a:lnTo>
                <a:lnTo>
                  <a:pt x="1102614" y="1198736"/>
                </a:lnTo>
                <a:lnTo>
                  <a:pt x="1140249" y="1174807"/>
                </a:lnTo>
                <a:lnTo>
                  <a:pt x="1171637" y="1143416"/>
                </a:lnTo>
                <a:lnTo>
                  <a:pt x="1195564" y="1105779"/>
                </a:lnTo>
                <a:lnTo>
                  <a:pt x="1210811" y="1063113"/>
                </a:lnTo>
                <a:lnTo>
                  <a:pt x="1216164" y="1016635"/>
                </a:lnTo>
                <a:lnTo>
                  <a:pt x="1216164" y="202692"/>
                </a:lnTo>
                <a:lnTo>
                  <a:pt x="1210811" y="156214"/>
                </a:lnTo>
                <a:lnTo>
                  <a:pt x="1195564" y="113550"/>
                </a:lnTo>
                <a:lnTo>
                  <a:pt x="1171637" y="75915"/>
                </a:lnTo>
                <a:lnTo>
                  <a:pt x="1140249" y="44527"/>
                </a:lnTo>
                <a:lnTo>
                  <a:pt x="1102614" y="20600"/>
                </a:lnTo>
                <a:lnTo>
                  <a:pt x="1059950" y="5352"/>
                </a:lnTo>
                <a:lnTo>
                  <a:pt x="1013472" y="0"/>
                </a:lnTo>
                <a:close/>
              </a:path>
            </a:pathLst>
          </a:custGeom>
          <a:solidFill>
            <a:srgbClr val="A8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7391" y="3226180"/>
            <a:ext cx="1216660" cy="1219835"/>
          </a:xfrm>
          <a:custGeom>
            <a:avLst/>
            <a:gdLst/>
            <a:ahLst/>
            <a:cxnLst/>
            <a:rect l="l" t="t" r="r" b="b"/>
            <a:pathLst>
              <a:path w="1216659" h="1219835">
                <a:moveTo>
                  <a:pt x="0" y="202698"/>
                </a:moveTo>
                <a:lnTo>
                  <a:pt x="5353" y="156221"/>
                </a:lnTo>
                <a:lnTo>
                  <a:pt x="20602" y="113557"/>
                </a:lnTo>
                <a:lnTo>
                  <a:pt x="44530" y="75921"/>
                </a:lnTo>
                <a:lnTo>
                  <a:pt x="75921" y="44530"/>
                </a:lnTo>
                <a:lnTo>
                  <a:pt x="113557" y="20602"/>
                </a:lnTo>
                <a:lnTo>
                  <a:pt x="156221" y="5353"/>
                </a:lnTo>
                <a:lnTo>
                  <a:pt x="202698" y="0"/>
                </a:lnTo>
                <a:lnTo>
                  <a:pt x="1013469" y="0"/>
                </a:lnTo>
                <a:lnTo>
                  <a:pt x="1059947" y="5353"/>
                </a:lnTo>
                <a:lnTo>
                  <a:pt x="1102612" y="20602"/>
                </a:lnTo>
                <a:lnTo>
                  <a:pt x="1140248" y="44530"/>
                </a:lnTo>
                <a:lnTo>
                  <a:pt x="1171638" y="75921"/>
                </a:lnTo>
                <a:lnTo>
                  <a:pt x="1195566" y="113557"/>
                </a:lnTo>
                <a:lnTo>
                  <a:pt x="1210815" y="156221"/>
                </a:lnTo>
                <a:lnTo>
                  <a:pt x="1216169" y="202698"/>
                </a:lnTo>
                <a:lnTo>
                  <a:pt x="1216169" y="1016639"/>
                </a:lnTo>
                <a:lnTo>
                  <a:pt x="1210815" y="1063117"/>
                </a:lnTo>
                <a:lnTo>
                  <a:pt x="1195566" y="1105782"/>
                </a:lnTo>
                <a:lnTo>
                  <a:pt x="1171638" y="1143418"/>
                </a:lnTo>
                <a:lnTo>
                  <a:pt x="1140248" y="1174808"/>
                </a:lnTo>
                <a:lnTo>
                  <a:pt x="1102612" y="1198736"/>
                </a:lnTo>
                <a:lnTo>
                  <a:pt x="1059947" y="1213985"/>
                </a:lnTo>
                <a:lnTo>
                  <a:pt x="1013469" y="1219339"/>
                </a:lnTo>
                <a:lnTo>
                  <a:pt x="202698" y="1219339"/>
                </a:lnTo>
                <a:lnTo>
                  <a:pt x="156221" y="1213985"/>
                </a:lnTo>
                <a:lnTo>
                  <a:pt x="113557" y="1198736"/>
                </a:lnTo>
                <a:lnTo>
                  <a:pt x="75921" y="1174808"/>
                </a:lnTo>
                <a:lnTo>
                  <a:pt x="44530" y="1143418"/>
                </a:lnTo>
                <a:lnTo>
                  <a:pt x="20602" y="1105782"/>
                </a:lnTo>
                <a:lnTo>
                  <a:pt x="5353" y="1063117"/>
                </a:lnTo>
                <a:lnTo>
                  <a:pt x="0" y="1016639"/>
                </a:lnTo>
                <a:lnTo>
                  <a:pt x="0" y="20269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96393" y="3649662"/>
            <a:ext cx="944880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3195">
              <a:lnSpc>
                <a:spcPts val="1500"/>
              </a:lnSpc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Eğitim/  Sertifikalar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60577" y="3226346"/>
            <a:ext cx="1133475" cy="1268095"/>
          </a:xfrm>
          <a:custGeom>
            <a:avLst/>
            <a:gdLst/>
            <a:ahLst/>
            <a:cxnLst/>
            <a:rect l="l" t="t" r="r" b="b"/>
            <a:pathLst>
              <a:path w="1133475" h="1268095">
                <a:moveTo>
                  <a:pt x="944067" y="0"/>
                </a:moveTo>
                <a:lnTo>
                  <a:pt x="188823" y="0"/>
                </a:lnTo>
                <a:lnTo>
                  <a:pt x="138628" y="6744"/>
                </a:lnTo>
                <a:lnTo>
                  <a:pt x="93522" y="25777"/>
                </a:lnTo>
                <a:lnTo>
                  <a:pt x="55306" y="55300"/>
                </a:lnTo>
                <a:lnTo>
                  <a:pt x="25780" y="93513"/>
                </a:lnTo>
                <a:lnTo>
                  <a:pt x="6745" y="138616"/>
                </a:lnTo>
                <a:lnTo>
                  <a:pt x="0" y="188810"/>
                </a:lnTo>
                <a:lnTo>
                  <a:pt x="0" y="1078979"/>
                </a:lnTo>
                <a:lnTo>
                  <a:pt x="6745" y="1129174"/>
                </a:lnTo>
                <a:lnTo>
                  <a:pt x="25780" y="1174280"/>
                </a:lnTo>
                <a:lnTo>
                  <a:pt x="55306" y="1212495"/>
                </a:lnTo>
                <a:lnTo>
                  <a:pt x="93522" y="1242021"/>
                </a:lnTo>
                <a:lnTo>
                  <a:pt x="138628" y="1261057"/>
                </a:lnTo>
                <a:lnTo>
                  <a:pt x="188823" y="1267802"/>
                </a:lnTo>
                <a:lnTo>
                  <a:pt x="944067" y="1267802"/>
                </a:lnTo>
                <a:lnTo>
                  <a:pt x="994261" y="1261057"/>
                </a:lnTo>
                <a:lnTo>
                  <a:pt x="1039364" y="1242021"/>
                </a:lnTo>
                <a:lnTo>
                  <a:pt x="1077577" y="1212495"/>
                </a:lnTo>
                <a:lnTo>
                  <a:pt x="1107100" y="1174280"/>
                </a:lnTo>
                <a:lnTo>
                  <a:pt x="1126133" y="1129174"/>
                </a:lnTo>
                <a:lnTo>
                  <a:pt x="1132878" y="1078979"/>
                </a:lnTo>
                <a:lnTo>
                  <a:pt x="1132878" y="188810"/>
                </a:lnTo>
                <a:lnTo>
                  <a:pt x="1126133" y="138616"/>
                </a:lnTo>
                <a:lnTo>
                  <a:pt x="1107100" y="93513"/>
                </a:lnTo>
                <a:lnTo>
                  <a:pt x="1077577" y="55300"/>
                </a:lnTo>
                <a:lnTo>
                  <a:pt x="1039364" y="25777"/>
                </a:lnTo>
                <a:lnTo>
                  <a:pt x="994261" y="6744"/>
                </a:lnTo>
                <a:lnTo>
                  <a:pt x="944067" y="0"/>
                </a:lnTo>
                <a:close/>
              </a:path>
            </a:pathLst>
          </a:custGeom>
          <a:solidFill>
            <a:srgbClr val="A8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60577" y="3226346"/>
            <a:ext cx="1133475" cy="1268095"/>
          </a:xfrm>
          <a:custGeom>
            <a:avLst/>
            <a:gdLst/>
            <a:ahLst/>
            <a:cxnLst/>
            <a:rect l="l" t="t" r="r" b="b"/>
            <a:pathLst>
              <a:path w="1133475" h="1268095">
                <a:moveTo>
                  <a:pt x="0" y="188816"/>
                </a:moveTo>
                <a:lnTo>
                  <a:pt x="6744" y="138621"/>
                </a:lnTo>
                <a:lnTo>
                  <a:pt x="25778" y="93517"/>
                </a:lnTo>
                <a:lnTo>
                  <a:pt x="55303" y="55303"/>
                </a:lnTo>
                <a:lnTo>
                  <a:pt x="93517" y="25779"/>
                </a:lnTo>
                <a:lnTo>
                  <a:pt x="138621" y="6744"/>
                </a:lnTo>
                <a:lnTo>
                  <a:pt x="188816" y="0"/>
                </a:lnTo>
                <a:lnTo>
                  <a:pt x="944061" y="0"/>
                </a:lnTo>
                <a:lnTo>
                  <a:pt x="994255" y="6744"/>
                </a:lnTo>
                <a:lnTo>
                  <a:pt x="1039359" y="25779"/>
                </a:lnTo>
                <a:lnTo>
                  <a:pt x="1077574" y="55303"/>
                </a:lnTo>
                <a:lnTo>
                  <a:pt x="1107099" y="93517"/>
                </a:lnTo>
                <a:lnTo>
                  <a:pt x="1126134" y="138621"/>
                </a:lnTo>
                <a:lnTo>
                  <a:pt x="1132879" y="188816"/>
                </a:lnTo>
                <a:lnTo>
                  <a:pt x="1132879" y="1078979"/>
                </a:lnTo>
                <a:lnTo>
                  <a:pt x="1126134" y="1129177"/>
                </a:lnTo>
                <a:lnTo>
                  <a:pt x="1107099" y="1174283"/>
                </a:lnTo>
                <a:lnTo>
                  <a:pt x="1077574" y="1212497"/>
                </a:lnTo>
                <a:lnTo>
                  <a:pt x="1039359" y="1242021"/>
                </a:lnTo>
                <a:lnTo>
                  <a:pt x="994255" y="1261054"/>
                </a:lnTo>
                <a:lnTo>
                  <a:pt x="944061" y="1267798"/>
                </a:lnTo>
                <a:lnTo>
                  <a:pt x="188816" y="1267798"/>
                </a:lnTo>
                <a:lnTo>
                  <a:pt x="138621" y="1261054"/>
                </a:lnTo>
                <a:lnTo>
                  <a:pt x="93517" y="1242021"/>
                </a:lnTo>
                <a:lnTo>
                  <a:pt x="55303" y="1212497"/>
                </a:lnTo>
                <a:lnTo>
                  <a:pt x="25778" y="1174283"/>
                </a:lnTo>
                <a:lnTo>
                  <a:pt x="6744" y="1129177"/>
                </a:lnTo>
                <a:lnTo>
                  <a:pt x="0" y="1078979"/>
                </a:lnTo>
                <a:lnTo>
                  <a:pt x="0" y="18881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463230" y="3752925"/>
            <a:ext cx="93408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002E8A"/>
                </a:solidFill>
                <a:latin typeface="Arial"/>
                <a:cs typeface="Arial"/>
              </a:rPr>
              <a:t>Referanslar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843" rIns="0" bIns="0" rtlCol="0">
            <a:spAutoFit/>
          </a:bodyPr>
          <a:lstStyle/>
          <a:p>
            <a:pPr marL="2626360">
              <a:lnSpc>
                <a:spcPct val="100000"/>
              </a:lnSpc>
            </a:pPr>
            <a:r>
              <a:rPr sz="3200" spc="-5" dirty="0"/>
              <a:t>İŞE</a:t>
            </a:r>
            <a:r>
              <a:rPr sz="3200" spc="-90" dirty="0"/>
              <a:t> </a:t>
            </a:r>
            <a:r>
              <a:rPr sz="3200" dirty="0"/>
              <a:t>BAŞVURU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447800" y="2300249"/>
            <a:ext cx="6000750" cy="227329"/>
          </a:xfrm>
          <a:custGeom>
            <a:avLst/>
            <a:gdLst/>
            <a:ahLst/>
            <a:cxnLst/>
            <a:rect l="l" t="t" r="r" b="b"/>
            <a:pathLst>
              <a:path w="6000750" h="227330">
                <a:moveTo>
                  <a:pt x="0" y="0"/>
                </a:moveTo>
                <a:lnTo>
                  <a:pt x="6000745" y="0"/>
                </a:lnTo>
                <a:lnTo>
                  <a:pt x="6000745" y="226799"/>
                </a:lnTo>
                <a:lnTo>
                  <a:pt x="0" y="226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7837" y="2167407"/>
            <a:ext cx="4200525" cy="266065"/>
          </a:xfrm>
          <a:custGeom>
            <a:avLst/>
            <a:gdLst/>
            <a:ahLst/>
            <a:cxnLst/>
            <a:rect l="l" t="t" r="r" b="b"/>
            <a:pathLst>
              <a:path w="4200525" h="266064">
                <a:moveTo>
                  <a:pt x="4156240" y="0"/>
                </a:moveTo>
                <a:lnTo>
                  <a:pt x="44284" y="0"/>
                </a:lnTo>
                <a:lnTo>
                  <a:pt x="27046" y="3479"/>
                </a:lnTo>
                <a:lnTo>
                  <a:pt x="12969" y="12969"/>
                </a:lnTo>
                <a:lnTo>
                  <a:pt x="3479" y="27046"/>
                </a:lnTo>
                <a:lnTo>
                  <a:pt x="0" y="44284"/>
                </a:lnTo>
                <a:lnTo>
                  <a:pt x="0" y="221399"/>
                </a:lnTo>
                <a:lnTo>
                  <a:pt x="3479" y="238637"/>
                </a:lnTo>
                <a:lnTo>
                  <a:pt x="12969" y="252714"/>
                </a:lnTo>
                <a:lnTo>
                  <a:pt x="27046" y="262204"/>
                </a:lnTo>
                <a:lnTo>
                  <a:pt x="44284" y="265684"/>
                </a:lnTo>
                <a:lnTo>
                  <a:pt x="4156240" y="265684"/>
                </a:lnTo>
                <a:lnTo>
                  <a:pt x="4173478" y="262204"/>
                </a:lnTo>
                <a:lnTo>
                  <a:pt x="4187555" y="252714"/>
                </a:lnTo>
                <a:lnTo>
                  <a:pt x="4197045" y="238637"/>
                </a:lnTo>
                <a:lnTo>
                  <a:pt x="4200525" y="221399"/>
                </a:lnTo>
                <a:lnTo>
                  <a:pt x="4200525" y="44284"/>
                </a:lnTo>
                <a:lnTo>
                  <a:pt x="4197045" y="27046"/>
                </a:lnTo>
                <a:lnTo>
                  <a:pt x="4187555" y="12969"/>
                </a:lnTo>
                <a:lnTo>
                  <a:pt x="4173478" y="3479"/>
                </a:lnTo>
                <a:lnTo>
                  <a:pt x="415624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7837" y="2167407"/>
            <a:ext cx="4200525" cy="266065"/>
          </a:xfrm>
          <a:custGeom>
            <a:avLst/>
            <a:gdLst/>
            <a:ahLst/>
            <a:cxnLst/>
            <a:rect l="l" t="t" r="r" b="b"/>
            <a:pathLst>
              <a:path w="4200525" h="266064">
                <a:moveTo>
                  <a:pt x="0" y="44280"/>
                </a:moveTo>
                <a:lnTo>
                  <a:pt x="3479" y="27044"/>
                </a:lnTo>
                <a:lnTo>
                  <a:pt x="12969" y="12969"/>
                </a:lnTo>
                <a:lnTo>
                  <a:pt x="27044" y="3479"/>
                </a:lnTo>
                <a:lnTo>
                  <a:pt x="44280" y="0"/>
                </a:lnTo>
                <a:lnTo>
                  <a:pt x="4156236" y="0"/>
                </a:lnTo>
                <a:lnTo>
                  <a:pt x="4173474" y="3479"/>
                </a:lnTo>
                <a:lnTo>
                  <a:pt x="4187549" y="12969"/>
                </a:lnTo>
                <a:lnTo>
                  <a:pt x="4197037" y="27044"/>
                </a:lnTo>
                <a:lnTo>
                  <a:pt x="4200516" y="44280"/>
                </a:lnTo>
                <a:lnTo>
                  <a:pt x="4200516" y="221398"/>
                </a:lnTo>
                <a:lnTo>
                  <a:pt x="4197037" y="238634"/>
                </a:lnTo>
                <a:lnTo>
                  <a:pt x="4187549" y="252710"/>
                </a:lnTo>
                <a:lnTo>
                  <a:pt x="4173474" y="262199"/>
                </a:lnTo>
                <a:lnTo>
                  <a:pt x="4156236" y="265679"/>
                </a:lnTo>
                <a:lnTo>
                  <a:pt x="44280" y="265679"/>
                </a:lnTo>
                <a:lnTo>
                  <a:pt x="27044" y="262199"/>
                </a:lnTo>
                <a:lnTo>
                  <a:pt x="12969" y="252710"/>
                </a:lnTo>
                <a:lnTo>
                  <a:pt x="3479" y="238634"/>
                </a:lnTo>
                <a:lnTo>
                  <a:pt x="0" y="221398"/>
                </a:lnTo>
                <a:lnTo>
                  <a:pt x="0" y="4428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800" y="2708491"/>
            <a:ext cx="6000750" cy="227329"/>
          </a:xfrm>
          <a:custGeom>
            <a:avLst/>
            <a:gdLst/>
            <a:ahLst/>
            <a:cxnLst/>
            <a:rect l="l" t="t" r="r" b="b"/>
            <a:pathLst>
              <a:path w="6000750" h="227330">
                <a:moveTo>
                  <a:pt x="0" y="0"/>
                </a:moveTo>
                <a:lnTo>
                  <a:pt x="6000745" y="0"/>
                </a:lnTo>
                <a:lnTo>
                  <a:pt x="6000745" y="226799"/>
                </a:lnTo>
                <a:lnTo>
                  <a:pt x="0" y="226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7837" y="2575648"/>
            <a:ext cx="4200525" cy="266065"/>
          </a:xfrm>
          <a:custGeom>
            <a:avLst/>
            <a:gdLst/>
            <a:ahLst/>
            <a:cxnLst/>
            <a:rect l="l" t="t" r="r" b="b"/>
            <a:pathLst>
              <a:path w="4200525" h="266064">
                <a:moveTo>
                  <a:pt x="4156240" y="0"/>
                </a:moveTo>
                <a:lnTo>
                  <a:pt x="44284" y="0"/>
                </a:lnTo>
                <a:lnTo>
                  <a:pt x="27046" y="3479"/>
                </a:lnTo>
                <a:lnTo>
                  <a:pt x="12969" y="12969"/>
                </a:lnTo>
                <a:lnTo>
                  <a:pt x="3479" y="27046"/>
                </a:lnTo>
                <a:lnTo>
                  <a:pt x="0" y="44284"/>
                </a:lnTo>
                <a:lnTo>
                  <a:pt x="0" y="221399"/>
                </a:lnTo>
                <a:lnTo>
                  <a:pt x="3479" y="238637"/>
                </a:lnTo>
                <a:lnTo>
                  <a:pt x="12969" y="252714"/>
                </a:lnTo>
                <a:lnTo>
                  <a:pt x="27046" y="262204"/>
                </a:lnTo>
                <a:lnTo>
                  <a:pt x="44284" y="265683"/>
                </a:lnTo>
                <a:lnTo>
                  <a:pt x="4156240" y="265683"/>
                </a:lnTo>
                <a:lnTo>
                  <a:pt x="4173478" y="262204"/>
                </a:lnTo>
                <a:lnTo>
                  <a:pt x="4187555" y="252714"/>
                </a:lnTo>
                <a:lnTo>
                  <a:pt x="4197045" y="238637"/>
                </a:lnTo>
                <a:lnTo>
                  <a:pt x="4200525" y="221399"/>
                </a:lnTo>
                <a:lnTo>
                  <a:pt x="4200525" y="44284"/>
                </a:lnTo>
                <a:lnTo>
                  <a:pt x="4197045" y="27046"/>
                </a:lnTo>
                <a:lnTo>
                  <a:pt x="4187555" y="12969"/>
                </a:lnTo>
                <a:lnTo>
                  <a:pt x="4173478" y="3479"/>
                </a:lnTo>
                <a:lnTo>
                  <a:pt x="415624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7837" y="2575648"/>
            <a:ext cx="4200525" cy="266065"/>
          </a:xfrm>
          <a:custGeom>
            <a:avLst/>
            <a:gdLst/>
            <a:ahLst/>
            <a:cxnLst/>
            <a:rect l="l" t="t" r="r" b="b"/>
            <a:pathLst>
              <a:path w="4200525" h="266064">
                <a:moveTo>
                  <a:pt x="0" y="44281"/>
                </a:moveTo>
                <a:lnTo>
                  <a:pt x="3479" y="27044"/>
                </a:lnTo>
                <a:lnTo>
                  <a:pt x="12969" y="12969"/>
                </a:lnTo>
                <a:lnTo>
                  <a:pt x="27044" y="3479"/>
                </a:lnTo>
                <a:lnTo>
                  <a:pt x="44280" y="0"/>
                </a:lnTo>
                <a:lnTo>
                  <a:pt x="4156236" y="0"/>
                </a:lnTo>
                <a:lnTo>
                  <a:pt x="4173474" y="3479"/>
                </a:lnTo>
                <a:lnTo>
                  <a:pt x="4187549" y="12969"/>
                </a:lnTo>
                <a:lnTo>
                  <a:pt x="4197037" y="27044"/>
                </a:lnTo>
                <a:lnTo>
                  <a:pt x="4200516" y="44281"/>
                </a:lnTo>
                <a:lnTo>
                  <a:pt x="4200516" y="221398"/>
                </a:lnTo>
                <a:lnTo>
                  <a:pt x="4197037" y="238635"/>
                </a:lnTo>
                <a:lnTo>
                  <a:pt x="4187549" y="252710"/>
                </a:lnTo>
                <a:lnTo>
                  <a:pt x="4173474" y="262200"/>
                </a:lnTo>
                <a:lnTo>
                  <a:pt x="4156236" y="265679"/>
                </a:lnTo>
                <a:lnTo>
                  <a:pt x="44280" y="265679"/>
                </a:lnTo>
                <a:lnTo>
                  <a:pt x="27044" y="262200"/>
                </a:lnTo>
                <a:lnTo>
                  <a:pt x="12969" y="252710"/>
                </a:lnTo>
                <a:lnTo>
                  <a:pt x="3479" y="238635"/>
                </a:lnTo>
                <a:lnTo>
                  <a:pt x="0" y="221398"/>
                </a:lnTo>
                <a:lnTo>
                  <a:pt x="0" y="4428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7800" y="3116732"/>
            <a:ext cx="6000750" cy="227329"/>
          </a:xfrm>
          <a:custGeom>
            <a:avLst/>
            <a:gdLst/>
            <a:ahLst/>
            <a:cxnLst/>
            <a:rect l="l" t="t" r="r" b="b"/>
            <a:pathLst>
              <a:path w="6000750" h="227329">
                <a:moveTo>
                  <a:pt x="0" y="0"/>
                </a:moveTo>
                <a:lnTo>
                  <a:pt x="6000745" y="0"/>
                </a:lnTo>
                <a:lnTo>
                  <a:pt x="6000745" y="226799"/>
                </a:lnTo>
                <a:lnTo>
                  <a:pt x="0" y="226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7837" y="2983890"/>
            <a:ext cx="4200525" cy="266065"/>
          </a:xfrm>
          <a:custGeom>
            <a:avLst/>
            <a:gdLst/>
            <a:ahLst/>
            <a:cxnLst/>
            <a:rect l="l" t="t" r="r" b="b"/>
            <a:pathLst>
              <a:path w="4200525" h="266064">
                <a:moveTo>
                  <a:pt x="4156240" y="0"/>
                </a:moveTo>
                <a:lnTo>
                  <a:pt x="44284" y="0"/>
                </a:lnTo>
                <a:lnTo>
                  <a:pt x="27046" y="3479"/>
                </a:lnTo>
                <a:lnTo>
                  <a:pt x="12969" y="12969"/>
                </a:lnTo>
                <a:lnTo>
                  <a:pt x="3479" y="27046"/>
                </a:lnTo>
                <a:lnTo>
                  <a:pt x="0" y="44284"/>
                </a:lnTo>
                <a:lnTo>
                  <a:pt x="0" y="221399"/>
                </a:lnTo>
                <a:lnTo>
                  <a:pt x="3479" y="238637"/>
                </a:lnTo>
                <a:lnTo>
                  <a:pt x="12969" y="252714"/>
                </a:lnTo>
                <a:lnTo>
                  <a:pt x="27046" y="262204"/>
                </a:lnTo>
                <a:lnTo>
                  <a:pt x="44284" y="265684"/>
                </a:lnTo>
                <a:lnTo>
                  <a:pt x="4156240" y="265684"/>
                </a:lnTo>
                <a:lnTo>
                  <a:pt x="4173478" y="262204"/>
                </a:lnTo>
                <a:lnTo>
                  <a:pt x="4187555" y="252714"/>
                </a:lnTo>
                <a:lnTo>
                  <a:pt x="4197045" y="238637"/>
                </a:lnTo>
                <a:lnTo>
                  <a:pt x="4200525" y="221399"/>
                </a:lnTo>
                <a:lnTo>
                  <a:pt x="4200525" y="44284"/>
                </a:lnTo>
                <a:lnTo>
                  <a:pt x="4197045" y="27046"/>
                </a:lnTo>
                <a:lnTo>
                  <a:pt x="4187555" y="12969"/>
                </a:lnTo>
                <a:lnTo>
                  <a:pt x="4173478" y="3479"/>
                </a:lnTo>
                <a:lnTo>
                  <a:pt x="415624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7837" y="2983890"/>
            <a:ext cx="4200525" cy="266065"/>
          </a:xfrm>
          <a:custGeom>
            <a:avLst/>
            <a:gdLst/>
            <a:ahLst/>
            <a:cxnLst/>
            <a:rect l="l" t="t" r="r" b="b"/>
            <a:pathLst>
              <a:path w="4200525" h="266064">
                <a:moveTo>
                  <a:pt x="0" y="44281"/>
                </a:moveTo>
                <a:lnTo>
                  <a:pt x="3479" y="27044"/>
                </a:lnTo>
                <a:lnTo>
                  <a:pt x="12969" y="12969"/>
                </a:lnTo>
                <a:lnTo>
                  <a:pt x="27044" y="3479"/>
                </a:lnTo>
                <a:lnTo>
                  <a:pt x="44280" y="0"/>
                </a:lnTo>
                <a:lnTo>
                  <a:pt x="4156236" y="0"/>
                </a:lnTo>
                <a:lnTo>
                  <a:pt x="4173474" y="3479"/>
                </a:lnTo>
                <a:lnTo>
                  <a:pt x="4187549" y="12969"/>
                </a:lnTo>
                <a:lnTo>
                  <a:pt x="4197037" y="27044"/>
                </a:lnTo>
                <a:lnTo>
                  <a:pt x="4200516" y="44281"/>
                </a:lnTo>
                <a:lnTo>
                  <a:pt x="4200516" y="221398"/>
                </a:lnTo>
                <a:lnTo>
                  <a:pt x="4197037" y="238635"/>
                </a:lnTo>
                <a:lnTo>
                  <a:pt x="4187549" y="252710"/>
                </a:lnTo>
                <a:lnTo>
                  <a:pt x="4173474" y="262199"/>
                </a:lnTo>
                <a:lnTo>
                  <a:pt x="4156236" y="265679"/>
                </a:lnTo>
                <a:lnTo>
                  <a:pt x="44280" y="265679"/>
                </a:lnTo>
                <a:lnTo>
                  <a:pt x="27044" y="262199"/>
                </a:lnTo>
                <a:lnTo>
                  <a:pt x="12969" y="252710"/>
                </a:lnTo>
                <a:lnTo>
                  <a:pt x="3479" y="238635"/>
                </a:lnTo>
                <a:lnTo>
                  <a:pt x="0" y="221398"/>
                </a:lnTo>
                <a:lnTo>
                  <a:pt x="0" y="4428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7800" y="3610483"/>
            <a:ext cx="6000750" cy="227329"/>
          </a:xfrm>
          <a:custGeom>
            <a:avLst/>
            <a:gdLst/>
            <a:ahLst/>
            <a:cxnLst/>
            <a:rect l="l" t="t" r="r" b="b"/>
            <a:pathLst>
              <a:path w="6000750" h="227329">
                <a:moveTo>
                  <a:pt x="0" y="0"/>
                </a:moveTo>
                <a:lnTo>
                  <a:pt x="6000745" y="0"/>
                </a:lnTo>
                <a:lnTo>
                  <a:pt x="6000745" y="226799"/>
                </a:lnTo>
                <a:lnTo>
                  <a:pt x="0" y="226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7837" y="3392131"/>
            <a:ext cx="4200525" cy="351790"/>
          </a:xfrm>
          <a:custGeom>
            <a:avLst/>
            <a:gdLst/>
            <a:ahLst/>
            <a:cxnLst/>
            <a:rect l="l" t="t" r="r" b="b"/>
            <a:pathLst>
              <a:path w="4200525" h="351789">
                <a:moveTo>
                  <a:pt x="4141990" y="0"/>
                </a:moveTo>
                <a:lnTo>
                  <a:pt x="58534" y="0"/>
                </a:lnTo>
                <a:lnTo>
                  <a:pt x="35747" y="4598"/>
                </a:lnTo>
                <a:lnTo>
                  <a:pt x="17141" y="17141"/>
                </a:lnTo>
                <a:lnTo>
                  <a:pt x="4598" y="35747"/>
                </a:lnTo>
                <a:lnTo>
                  <a:pt x="0" y="58534"/>
                </a:lnTo>
                <a:lnTo>
                  <a:pt x="0" y="292658"/>
                </a:lnTo>
                <a:lnTo>
                  <a:pt x="4598" y="315445"/>
                </a:lnTo>
                <a:lnTo>
                  <a:pt x="17141" y="334051"/>
                </a:lnTo>
                <a:lnTo>
                  <a:pt x="35747" y="346594"/>
                </a:lnTo>
                <a:lnTo>
                  <a:pt x="58534" y="351193"/>
                </a:lnTo>
                <a:lnTo>
                  <a:pt x="4141990" y="351193"/>
                </a:lnTo>
                <a:lnTo>
                  <a:pt x="4164772" y="346594"/>
                </a:lnTo>
                <a:lnTo>
                  <a:pt x="4183378" y="334051"/>
                </a:lnTo>
                <a:lnTo>
                  <a:pt x="4195924" y="315445"/>
                </a:lnTo>
                <a:lnTo>
                  <a:pt x="4200525" y="292658"/>
                </a:lnTo>
                <a:lnTo>
                  <a:pt x="4200525" y="58534"/>
                </a:lnTo>
                <a:lnTo>
                  <a:pt x="4195924" y="35747"/>
                </a:lnTo>
                <a:lnTo>
                  <a:pt x="4183378" y="17141"/>
                </a:lnTo>
                <a:lnTo>
                  <a:pt x="4164772" y="4598"/>
                </a:lnTo>
                <a:lnTo>
                  <a:pt x="414199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7837" y="3392131"/>
            <a:ext cx="4200525" cy="351790"/>
          </a:xfrm>
          <a:custGeom>
            <a:avLst/>
            <a:gdLst/>
            <a:ahLst/>
            <a:cxnLst/>
            <a:rect l="l" t="t" r="r" b="b"/>
            <a:pathLst>
              <a:path w="4200525" h="351789">
                <a:moveTo>
                  <a:pt x="0" y="58534"/>
                </a:moveTo>
                <a:lnTo>
                  <a:pt x="4599" y="35749"/>
                </a:lnTo>
                <a:lnTo>
                  <a:pt x="17144" y="17144"/>
                </a:lnTo>
                <a:lnTo>
                  <a:pt x="35749" y="4599"/>
                </a:lnTo>
                <a:lnTo>
                  <a:pt x="58533" y="0"/>
                </a:lnTo>
                <a:lnTo>
                  <a:pt x="4141987" y="0"/>
                </a:lnTo>
                <a:lnTo>
                  <a:pt x="4164771" y="4599"/>
                </a:lnTo>
                <a:lnTo>
                  <a:pt x="4183375" y="17144"/>
                </a:lnTo>
                <a:lnTo>
                  <a:pt x="4195918" y="35749"/>
                </a:lnTo>
                <a:lnTo>
                  <a:pt x="4200516" y="58534"/>
                </a:lnTo>
                <a:lnTo>
                  <a:pt x="4200516" y="292662"/>
                </a:lnTo>
                <a:lnTo>
                  <a:pt x="4195918" y="315446"/>
                </a:lnTo>
                <a:lnTo>
                  <a:pt x="4183375" y="334052"/>
                </a:lnTo>
                <a:lnTo>
                  <a:pt x="4164771" y="346596"/>
                </a:lnTo>
                <a:lnTo>
                  <a:pt x="4141987" y="351196"/>
                </a:lnTo>
                <a:lnTo>
                  <a:pt x="58533" y="351196"/>
                </a:lnTo>
                <a:lnTo>
                  <a:pt x="35749" y="346596"/>
                </a:lnTo>
                <a:lnTo>
                  <a:pt x="17144" y="334052"/>
                </a:lnTo>
                <a:lnTo>
                  <a:pt x="4599" y="315446"/>
                </a:lnTo>
                <a:lnTo>
                  <a:pt x="0" y="292662"/>
                </a:lnTo>
                <a:lnTo>
                  <a:pt x="0" y="58534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7800" y="4018724"/>
            <a:ext cx="6000750" cy="227329"/>
          </a:xfrm>
          <a:custGeom>
            <a:avLst/>
            <a:gdLst/>
            <a:ahLst/>
            <a:cxnLst/>
            <a:rect l="l" t="t" r="r" b="b"/>
            <a:pathLst>
              <a:path w="6000750" h="227329">
                <a:moveTo>
                  <a:pt x="0" y="0"/>
                </a:moveTo>
                <a:lnTo>
                  <a:pt x="6000745" y="0"/>
                </a:lnTo>
                <a:lnTo>
                  <a:pt x="6000745" y="226799"/>
                </a:lnTo>
                <a:lnTo>
                  <a:pt x="0" y="226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7837" y="3885882"/>
            <a:ext cx="4200525" cy="266065"/>
          </a:xfrm>
          <a:custGeom>
            <a:avLst/>
            <a:gdLst/>
            <a:ahLst/>
            <a:cxnLst/>
            <a:rect l="l" t="t" r="r" b="b"/>
            <a:pathLst>
              <a:path w="4200525" h="266064">
                <a:moveTo>
                  <a:pt x="4156240" y="0"/>
                </a:moveTo>
                <a:lnTo>
                  <a:pt x="44284" y="0"/>
                </a:lnTo>
                <a:lnTo>
                  <a:pt x="27046" y="3479"/>
                </a:lnTo>
                <a:lnTo>
                  <a:pt x="12969" y="12969"/>
                </a:lnTo>
                <a:lnTo>
                  <a:pt x="3479" y="27046"/>
                </a:lnTo>
                <a:lnTo>
                  <a:pt x="0" y="44284"/>
                </a:lnTo>
                <a:lnTo>
                  <a:pt x="0" y="221399"/>
                </a:lnTo>
                <a:lnTo>
                  <a:pt x="3479" y="238637"/>
                </a:lnTo>
                <a:lnTo>
                  <a:pt x="12969" y="252714"/>
                </a:lnTo>
                <a:lnTo>
                  <a:pt x="27046" y="262204"/>
                </a:lnTo>
                <a:lnTo>
                  <a:pt x="44284" y="265683"/>
                </a:lnTo>
                <a:lnTo>
                  <a:pt x="4156240" y="265683"/>
                </a:lnTo>
                <a:lnTo>
                  <a:pt x="4173478" y="262204"/>
                </a:lnTo>
                <a:lnTo>
                  <a:pt x="4187555" y="252714"/>
                </a:lnTo>
                <a:lnTo>
                  <a:pt x="4197045" y="238637"/>
                </a:lnTo>
                <a:lnTo>
                  <a:pt x="4200525" y="221399"/>
                </a:lnTo>
                <a:lnTo>
                  <a:pt x="4200525" y="44284"/>
                </a:lnTo>
                <a:lnTo>
                  <a:pt x="4197045" y="27046"/>
                </a:lnTo>
                <a:lnTo>
                  <a:pt x="4187555" y="12969"/>
                </a:lnTo>
                <a:lnTo>
                  <a:pt x="4173478" y="3479"/>
                </a:lnTo>
                <a:lnTo>
                  <a:pt x="415624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47837" y="3885882"/>
            <a:ext cx="4200525" cy="266065"/>
          </a:xfrm>
          <a:custGeom>
            <a:avLst/>
            <a:gdLst/>
            <a:ahLst/>
            <a:cxnLst/>
            <a:rect l="l" t="t" r="r" b="b"/>
            <a:pathLst>
              <a:path w="4200525" h="266064">
                <a:moveTo>
                  <a:pt x="0" y="44281"/>
                </a:moveTo>
                <a:lnTo>
                  <a:pt x="3479" y="27044"/>
                </a:lnTo>
                <a:lnTo>
                  <a:pt x="12969" y="12969"/>
                </a:lnTo>
                <a:lnTo>
                  <a:pt x="27044" y="3479"/>
                </a:lnTo>
                <a:lnTo>
                  <a:pt x="44280" y="0"/>
                </a:lnTo>
                <a:lnTo>
                  <a:pt x="4156236" y="0"/>
                </a:lnTo>
                <a:lnTo>
                  <a:pt x="4173474" y="3479"/>
                </a:lnTo>
                <a:lnTo>
                  <a:pt x="4187549" y="12969"/>
                </a:lnTo>
                <a:lnTo>
                  <a:pt x="4197037" y="27044"/>
                </a:lnTo>
                <a:lnTo>
                  <a:pt x="4200516" y="44281"/>
                </a:lnTo>
                <a:lnTo>
                  <a:pt x="4200516" y="221398"/>
                </a:lnTo>
                <a:lnTo>
                  <a:pt x="4197037" y="238634"/>
                </a:lnTo>
                <a:lnTo>
                  <a:pt x="4187549" y="252710"/>
                </a:lnTo>
                <a:lnTo>
                  <a:pt x="4173474" y="262199"/>
                </a:lnTo>
                <a:lnTo>
                  <a:pt x="4156236" y="265679"/>
                </a:lnTo>
                <a:lnTo>
                  <a:pt x="44280" y="265679"/>
                </a:lnTo>
                <a:lnTo>
                  <a:pt x="27044" y="262199"/>
                </a:lnTo>
                <a:lnTo>
                  <a:pt x="12969" y="252710"/>
                </a:lnTo>
                <a:lnTo>
                  <a:pt x="3479" y="238634"/>
                </a:lnTo>
                <a:lnTo>
                  <a:pt x="0" y="221398"/>
                </a:lnTo>
                <a:lnTo>
                  <a:pt x="0" y="4428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7800" y="4426966"/>
            <a:ext cx="6000750" cy="227329"/>
          </a:xfrm>
          <a:custGeom>
            <a:avLst/>
            <a:gdLst/>
            <a:ahLst/>
            <a:cxnLst/>
            <a:rect l="l" t="t" r="r" b="b"/>
            <a:pathLst>
              <a:path w="6000750" h="227329">
                <a:moveTo>
                  <a:pt x="0" y="0"/>
                </a:moveTo>
                <a:lnTo>
                  <a:pt x="6000745" y="0"/>
                </a:lnTo>
                <a:lnTo>
                  <a:pt x="6000745" y="226799"/>
                </a:lnTo>
                <a:lnTo>
                  <a:pt x="0" y="226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7837" y="4294123"/>
            <a:ext cx="4200525" cy="266065"/>
          </a:xfrm>
          <a:custGeom>
            <a:avLst/>
            <a:gdLst/>
            <a:ahLst/>
            <a:cxnLst/>
            <a:rect l="l" t="t" r="r" b="b"/>
            <a:pathLst>
              <a:path w="4200525" h="266064">
                <a:moveTo>
                  <a:pt x="4156240" y="0"/>
                </a:moveTo>
                <a:lnTo>
                  <a:pt x="44284" y="0"/>
                </a:lnTo>
                <a:lnTo>
                  <a:pt x="27046" y="3479"/>
                </a:lnTo>
                <a:lnTo>
                  <a:pt x="12969" y="12969"/>
                </a:lnTo>
                <a:lnTo>
                  <a:pt x="3479" y="27046"/>
                </a:lnTo>
                <a:lnTo>
                  <a:pt x="0" y="44284"/>
                </a:lnTo>
                <a:lnTo>
                  <a:pt x="0" y="221399"/>
                </a:lnTo>
                <a:lnTo>
                  <a:pt x="3479" y="238637"/>
                </a:lnTo>
                <a:lnTo>
                  <a:pt x="12969" y="252714"/>
                </a:lnTo>
                <a:lnTo>
                  <a:pt x="27046" y="262204"/>
                </a:lnTo>
                <a:lnTo>
                  <a:pt x="44284" y="265683"/>
                </a:lnTo>
                <a:lnTo>
                  <a:pt x="4156240" y="265683"/>
                </a:lnTo>
                <a:lnTo>
                  <a:pt x="4173478" y="262204"/>
                </a:lnTo>
                <a:lnTo>
                  <a:pt x="4187555" y="252714"/>
                </a:lnTo>
                <a:lnTo>
                  <a:pt x="4197045" y="238637"/>
                </a:lnTo>
                <a:lnTo>
                  <a:pt x="4200525" y="221399"/>
                </a:lnTo>
                <a:lnTo>
                  <a:pt x="4200525" y="44284"/>
                </a:lnTo>
                <a:lnTo>
                  <a:pt x="4197045" y="27046"/>
                </a:lnTo>
                <a:lnTo>
                  <a:pt x="4187555" y="12969"/>
                </a:lnTo>
                <a:lnTo>
                  <a:pt x="4173478" y="3479"/>
                </a:lnTo>
                <a:lnTo>
                  <a:pt x="415624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7837" y="4294123"/>
            <a:ext cx="4200525" cy="266065"/>
          </a:xfrm>
          <a:custGeom>
            <a:avLst/>
            <a:gdLst/>
            <a:ahLst/>
            <a:cxnLst/>
            <a:rect l="l" t="t" r="r" b="b"/>
            <a:pathLst>
              <a:path w="4200525" h="266064">
                <a:moveTo>
                  <a:pt x="0" y="44281"/>
                </a:moveTo>
                <a:lnTo>
                  <a:pt x="3479" y="27044"/>
                </a:lnTo>
                <a:lnTo>
                  <a:pt x="12969" y="12969"/>
                </a:lnTo>
                <a:lnTo>
                  <a:pt x="27044" y="3479"/>
                </a:lnTo>
                <a:lnTo>
                  <a:pt x="44280" y="0"/>
                </a:lnTo>
                <a:lnTo>
                  <a:pt x="4156236" y="0"/>
                </a:lnTo>
                <a:lnTo>
                  <a:pt x="4173474" y="3479"/>
                </a:lnTo>
                <a:lnTo>
                  <a:pt x="4187549" y="12969"/>
                </a:lnTo>
                <a:lnTo>
                  <a:pt x="4197037" y="27044"/>
                </a:lnTo>
                <a:lnTo>
                  <a:pt x="4200516" y="44281"/>
                </a:lnTo>
                <a:lnTo>
                  <a:pt x="4200516" y="221398"/>
                </a:lnTo>
                <a:lnTo>
                  <a:pt x="4197037" y="238635"/>
                </a:lnTo>
                <a:lnTo>
                  <a:pt x="4187549" y="252710"/>
                </a:lnTo>
                <a:lnTo>
                  <a:pt x="4173474" y="262200"/>
                </a:lnTo>
                <a:lnTo>
                  <a:pt x="4156236" y="265679"/>
                </a:lnTo>
                <a:lnTo>
                  <a:pt x="44280" y="265679"/>
                </a:lnTo>
                <a:lnTo>
                  <a:pt x="27044" y="262200"/>
                </a:lnTo>
                <a:lnTo>
                  <a:pt x="12969" y="252710"/>
                </a:lnTo>
                <a:lnTo>
                  <a:pt x="3479" y="238635"/>
                </a:lnTo>
                <a:lnTo>
                  <a:pt x="0" y="221398"/>
                </a:lnTo>
                <a:lnTo>
                  <a:pt x="0" y="4428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47800" y="4835207"/>
            <a:ext cx="6000750" cy="227329"/>
          </a:xfrm>
          <a:custGeom>
            <a:avLst/>
            <a:gdLst/>
            <a:ahLst/>
            <a:cxnLst/>
            <a:rect l="l" t="t" r="r" b="b"/>
            <a:pathLst>
              <a:path w="6000750" h="227329">
                <a:moveTo>
                  <a:pt x="0" y="0"/>
                </a:moveTo>
                <a:lnTo>
                  <a:pt x="6000745" y="0"/>
                </a:lnTo>
                <a:lnTo>
                  <a:pt x="6000745" y="226799"/>
                </a:lnTo>
                <a:lnTo>
                  <a:pt x="0" y="226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7837" y="4702365"/>
            <a:ext cx="4200525" cy="266065"/>
          </a:xfrm>
          <a:custGeom>
            <a:avLst/>
            <a:gdLst/>
            <a:ahLst/>
            <a:cxnLst/>
            <a:rect l="l" t="t" r="r" b="b"/>
            <a:pathLst>
              <a:path w="4200525" h="266064">
                <a:moveTo>
                  <a:pt x="4156240" y="0"/>
                </a:moveTo>
                <a:lnTo>
                  <a:pt x="44284" y="0"/>
                </a:lnTo>
                <a:lnTo>
                  <a:pt x="27046" y="3479"/>
                </a:lnTo>
                <a:lnTo>
                  <a:pt x="12969" y="12969"/>
                </a:lnTo>
                <a:lnTo>
                  <a:pt x="3479" y="27046"/>
                </a:lnTo>
                <a:lnTo>
                  <a:pt x="0" y="44284"/>
                </a:lnTo>
                <a:lnTo>
                  <a:pt x="0" y="221399"/>
                </a:lnTo>
                <a:lnTo>
                  <a:pt x="3479" y="238637"/>
                </a:lnTo>
                <a:lnTo>
                  <a:pt x="12969" y="252714"/>
                </a:lnTo>
                <a:lnTo>
                  <a:pt x="27046" y="262204"/>
                </a:lnTo>
                <a:lnTo>
                  <a:pt x="44284" y="265684"/>
                </a:lnTo>
                <a:lnTo>
                  <a:pt x="4156240" y="265684"/>
                </a:lnTo>
                <a:lnTo>
                  <a:pt x="4173478" y="262204"/>
                </a:lnTo>
                <a:lnTo>
                  <a:pt x="4187555" y="252714"/>
                </a:lnTo>
                <a:lnTo>
                  <a:pt x="4197045" y="238637"/>
                </a:lnTo>
                <a:lnTo>
                  <a:pt x="4200525" y="221399"/>
                </a:lnTo>
                <a:lnTo>
                  <a:pt x="4200525" y="44284"/>
                </a:lnTo>
                <a:lnTo>
                  <a:pt x="4197045" y="27046"/>
                </a:lnTo>
                <a:lnTo>
                  <a:pt x="4187555" y="12969"/>
                </a:lnTo>
                <a:lnTo>
                  <a:pt x="4173478" y="3479"/>
                </a:lnTo>
                <a:lnTo>
                  <a:pt x="415624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7837" y="4702365"/>
            <a:ext cx="4200525" cy="266065"/>
          </a:xfrm>
          <a:custGeom>
            <a:avLst/>
            <a:gdLst/>
            <a:ahLst/>
            <a:cxnLst/>
            <a:rect l="l" t="t" r="r" b="b"/>
            <a:pathLst>
              <a:path w="4200525" h="266064">
                <a:moveTo>
                  <a:pt x="0" y="44280"/>
                </a:moveTo>
                <a:lnTo>
                  <a:pt x="3479" y="27044"/>
                </a:lnTo>
                <a:lnTo>
                  <a:pt x="12969" y="12969"/>
                </a:lnTo>
                <a:lnTo>
                  <a:pt x="27044" y="3479"/>
                </a:lnTo>
                <a:lnTo>
                  <a:pt x="44280" y="0"/>
                </a:lnTo>
                <a:lnTo>
                  <a:pt x="4156236" y="0"/>
                </a:lnTo>
                <a:lnTo>
                  <a:pt x="4173474" y="3479"/>
                </a:lnTo>
                <a:lnTo>
                  <a:pt x="4187549" y="12969"/>
                </a:lnTo>
                <a:lnTo>
                  <a:pt x="4197037" y="27044"/>
                </a:lnTo>
                <a:lnTo>
                  <a:pt x="4200516" y="44280"/>
                </a:lnTo>
                <a:lnTo>
                  <a:pt x="4200516" y="221398"/>
                </a:lnTo>
                <a:lnTo>
                  <a:pt x="4197037" y="238635"/>
                </a:lnTo>
                <a:lnTo>
                  <a:pt x="4187549" y="252710"/>
                </a:lnTo>
                <a:lnTo>
                  <a:pt x="4173474" y="262199"/>
                </a:lnTo>
                <a:lnTo>
                  <a:pt x="4156236" y="265679"/>
                </a:lnTo>
                <a:lnTo>
                  <a:pt x="44280" y="265679"/>
                </a:lnTo>
                <a:lnTo>
                  <a:pt x="27044" y="262199"/>
                </a:lnTo>
                <a:lnTo>
                  <a:pt x="12969" y="252710"/>
                </a:lnTo>
                <a:lnTo>
                  <a:pt x="3479" y="238635"/>
                </a:lnTo>
                <a:lnTo>
                  <a:pt x="0" y="221398"/>
                </a:lnTo>
                <a:lnTo>
                  <a:pt x="0" y="4428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7800" y="5243448"/>
            <a:ext cx="6000750" cy="227329"/>
          </a:xfrm>
          <a:custGeom>
            <a:avLst/>
            <a:gdLst/>
            <a:ahLst/>
            <a:cxnLst/>
            <a:rect l="l" t="t" r="r" b="b"/>
            <a:pathLst>
              <a:path w="6000750" h="227329">
                <a:moveTo>
                  <a:pt x="0" y="0"/>
                </a:moveTo>
                <a:lnTo>
                  <a:pt x="6000745" y="0"/>
                </a:lnTo>
                <a:lnTo>
                  <a:pt x="6000745" y="226799"/>
                </a:lnTo>
                <a:lnTo>
                  <a:pt x="0" y="226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7837" y="5110607"/>
            <a:ext cx="4200525" cy="266065"/>
          </a:xfrm>
          <a:custGeom>
            <a:avLst/>
            <a:gdLst/>
            <a:ahLst/>
            <a:cxnLst/>
            <a:rect l="l" t="t" r="r" b="b"/>
            <a:pathLst>
              <a:path w="4200525" h="266064">
                <a:moveTo>
                  <a:pt x="4156240" y="0"/>
                </a:moveTo>
                <a:lnTo>
                  <a:pt x="44284" y="0"/>
                </a:lnTo>
                <a:lnTo>
                  <a:pt x="27046" y="3479"/>
                </a:lnTo>
                <a:lnTo>
                  <a:pt x="12969" y="12969"/>
                </a:lnTo>
                <a:lnTo>
                  <a:pt x="3479" y="27046"/>
                </a:lnTo>
                <a:lnTo>
                  <a:pt x="0" y="44284"/>
                </a:lnTo>
                <a:lnTo>
                  <a:pt x="0" y="221399"/>
                </a:lnTo>
                <a:lnTo>
                  <a:pt x="3479" y="238632"/>
                </a:lnTo>
                <a:lnTo>
                  <a:pt x="12969" y="252709"/>
                </a:lnTo>
                <a:lnTo>
                  <a:pt x="27046" y="262202"/>
                </a:lnTo>
                <a:lnTo>
                  <a:pt x="44284" y="265684"/>
                </a:lnTo>
                <a:lnTo>
                  <a:pt x="4156240" y="265684"/>
                </a:lnTo>
                <a:lnTo>
                  <a:pt x="4173478" y="262202"/>
                </a:lnTo>
                <a:lnTo>
                  <a:pt x="4187555" y="252709"/>
                </a:lnTo>
                <a:lnTo>
                  <a:pt x="4197045" y="238632"/>
                </a:lnTo>
                <a:lnTo>
                  <a:pt x="4200525" y="221399"/>
                </a:lnTo>
                <a:lnTo>
                  <a:pt x="4200525" y="44284"/>
                </a:lnTo>
                <a:lnTo>
                  <a:pt x="4197045" y="27046"/>
                </a:lnTo>
                <a:lnTo>
                  <a:pt x="4187555" y="12969"/>
                </a:lnTo>
                <a:lnTo>
                  <a:pt x="4173478" y="3479"/>
                </a:lnTo>
                <a:lnTo>
                  <a:pt x="415624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7837" y="5110607"/>
            <a:ext cx="4200525" cy="266065"/>
          </a:xfrm>
          <a:custGeom>
            <a:avLst/>
            <a:gdLst/>
            <a:ahLst/>
            <a:cxnLst/>
            <a:rect l="l" t="t" r="r" b="b"/>
            <a:pathLst>
              <a:path w="4200525" h="266064">
                <a:moveTo>
                  <a:pt x="0" y="44281"/>
                </a:moveTo>
                <a:lnTo>
                  <a:pt x="3479" y="27044"/>
                </a:lnTo>
                <a:lnTo>
                  <a:pt x="12969" y="12969"/>
                </a:lnTo>
                <a:lnTo>
                  <a:pt x="27044" y="3479"/>
                </a:lnTo>
                <a:lnTo>
                  <a:pt x="44280" y="0"/>
                </a:lnTo>
                <a:lnTo>
                  <a:pt x="4156236" y="0"/>
                </a:lnTo>
                <a:lnTo>
                  <a:pt x="4173474" y="3479"/>
                </a:lnTo>
                <a:lnTo>
                  <a:pt x="4187549" y="12969"/>
                </a:lnTo>
                <a:lnTo>
                  <a:pt x="4197037" y="27044"/>
                </a:lnTo>
                <a:lnTo>
                  <a:pt x="4200516" y="44281"/>
                </a:lnTo>
                <a:lnTo>
                  <a:pt x="4200516" y="221398"/>
                </a:lnTo>
                <a:lnTo>
                  <a:pt x="4197037" y="238635"/>
                </a:lnTo>
                <a:lnTo>
                  <a:pt x="4187549" y="252710"/>
                </a:lnTo>
                <a:lnTo>
                  <a:pt x="4173474" y="262200"/>
                </a:lnTo>
                <a:lnTo>
                  <a:pt x="4156236" y="265679"/>
                </a:lnTo>
                <a:lnTo>
                  <a:pt x="44280" y="265679"/>
                </a:lnTo>
                <a:lnTo>
                  <a:pt x="27044" y="262200"/>
                </a:lnTo>
                <a:lnTo>
                  <a:pt x="12969" y="252710"/>
                </a:lnTo>
                <a:lnTo>
                  <a:pt x="3479" y="238635"/>
                </a:lnTo>
                <a:lnTo>
                  <a:pt x="0" y="221398"/>
                </a:lnTo>
                <a:lnTo>
                  <a:pt x="0" y="4428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906879" y="2184679"/>
            <a:ext cx="3865879" cy="3180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Kısa, sade ve açık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olmalı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Tutarlı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ve dürüst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olunmalı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Yazım kurallarına dikkat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edilmeli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Başvurulacak pozisyona göre birden fazla</a:t>
            </a:r>
            <a:r>
              <a:rPr sz="135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düzenlenmeli</a:t>
            </a:r>
            <a:endParaRPr sz="1350">
              <a:latin typeface="Calibri"/>
              <a:cs typeface="Calibri"/>
            </a:endParaRPr>
          </a:p>
          <a:p>
            <a:pPr marL="12700" marR="986790">
              <a:lnSpc>
                <a:spcPct val="191300"/>
              </a:lnSpc>
              <a:spcBef>
                <a:spcPts val="36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Yetenek ve başarıları ön plana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çıkarmalı  Güncel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olmalı</a:t>
            </a:r>
            <a:endParaRPr sz="1400">
              <a:latin typeface="Calibri"/>
              <a:cs typeface="Calibri"/>
            </a:endParaRPr>
          </a:p>
          <a:p>
            <a:pPr marL="12700" marR="928369">
              <a:lnSpc>
                <a:spcPts val="3270"/>
              </a:lnSpc>
              <a:spcBef>
                <a:spcPts val="31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Okunması zor karakterler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kullanılmamalı  Tarih ve imza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olmamalı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45347" y="1645920"/>
            <a:ext cx="505841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ÖZGEÇMİŞ İLE İLGİLİ GENEL</a:t>
            </a:r>
            <a:r>
              <a:rPr sz="2000" b="1" spc="-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KURALLAR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0448" y="2176145"/>
            <a:ext cx="571754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İŞ </a:t>
            </a:r>
            <a:r>
              <a:rPr sz="4000" dirty="0"/>
              <a:t>ARAMA</a:t>
            </a:r>
            <a:r>
              <a:rPr sz="4000" spc="-350" dirty="0"/>
              <a:t> </a:t>
            </a:r>
            <a:r>
              <a:rPr sz="4000" spc="-5" dirty="0"/>
              <a:t>BECERİLERİ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466477" y="977647"/>
            <a:ext cx="2154034" cy="104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22448" y="3084576"/>
            <a:ext cx="3499104" cy="2779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87"/>
            <a:ext cx="9144000" cy="969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310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65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668" rIns="0" bIns="0" rtlCol="0">
            <a:spAutoFit/>
          </a:bodyPr>
          <a:lstStyle/>
          <a:p>
            <a:pPr marL="2160270">
              <a:lnSpc>
                <a:spcPct val="100000"/>
              </a:lnSpc>
            </a:pPr>
            <a:r>
              <a:rPr sz="3200" spc="-5" dirty="0"/>
              <a:t>İŞE</a:t>
            </a:r>
            <a:r>
              <a:rPr sz="3200" spc="-90" dirty="0"/>
              <a:t> </a:t>
            </a:r>
            <a:r>
              <a:rPr sz="3200" dirty="0"/>
              <a:t>BAŞVURU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000125" y="2000250"/>
            <a:ext cx="6934200" cy="591820"/>
          </a:xfrm>
          <a:custGeom>
            <a:avLst/>
            <a:gdLst/>
            <a:ahLst/>
            <a:cxnLst/>
            <a:rect l="l" t="t" r="r" b="b"/>
            <a:pathLst>
              <a:path w="6934200" h="591819">
                <a:moveTo>
                  <a:pt x="6934200" y="0"/>
                </a:moveTo>
                <a:lnTo>
                  <a:pt x="0" y="0"/>
                </a:lnTo>
                <a:lnTo>
                  <a:pt x="504545" y="591400"/>
                </a:lnTo>
                <a:lnTo>
                  <a:pt x="6429654" y="591400"/>
                </a:lnTo>
                <a:lnTo>
                  <a:pt x="693420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4462" y="2591650"/>
            <a:ext cx="5905500" cy="545465"/>
          </a:xfrm>
          <a:custGeom>
            <a:avLst/>
            <a:gdLst/>
            <a:ahLst/>
            <a:cxnLst/>
            <a:rect l="l" t="t" r="r" b="b"/>
            <a:pathLst>
              <a:path w="5905500" h="545464">
                <a:moveTo>
                  <a:pt x="5905512" y="0"/>
                </a:moveTo>
                <a:lnTo>
                  <a:pt x="0" y="0"/>
                </a:lnTo>
                <a:lnTo>
                  <a:pt x="465264" y="545350"/>
                </a:lnTo>
                <a:lnTo>
                  <a:pt x="5440260" y="545350"/>
                </a:lnTo>
                <a:lnTo>
                  <a:pt x="590551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4469" y="2591648"/>
            <a:ext cx="5905500" cy="545465"/>
          </a:xfrm>
          <a:custGeom>
            <a:avLst/>
            <a:gdLst/>
            <a:ahLst/>
            <a:cxnLst/>
            <a:rect l="l" t="t" r="r" b="b"/>
            <a:pathLst>
              <a:path w="5905500" h="545464">
                <a:moveTo>
                  <a:pt x="5905505" y="0"/>
                </a:moveTo>
                <a:lnTo>
                  <a:pt x="5440248" y="545353"/>
                </a:lnTo>
                <a:lnTo>
                  <a:pt x="465249" y="545353"/>
                </a:lnTo>
                <a:lnTo>
                  <a:pt x="0" y="0"/>
                </a:lnTo>
                <a:lnTo>
                  <a:pt x="5905505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150" y="3137001"/>
            <a:ext cx="5010150" cy="545465"/>
          </a:xfrm>
          <a:custGeom>
            <a:avLst/>
            <a:gdLst/>
            <a:ahLst/>
            <a:cxnLst/>
            <a:rect l="l" t="t" r="r" b="b"/>
            <a:pathLst>
              <a:path w="5010150" h="545464">
                <a:moveTo>
                  <a:pt x="5010150" y="0"/>
                </a:moveTo>
                <a:lnTo>
                  <a:pt x="0" y="0"/>
                </a:lnTo>
                <a:lnTo>
                  <a:pt x="465251" y="545350"/>
                </a:lnTo>
                <a:lnTo>
                  <a:pt x="4544885" y="545350"/>
                </a:lnTo>
                <a:lnTo>
                  <a:pt x="501015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2153" y="3136998"/>
            <a:ext cx="5010150" cy="545465"/>
          </a:xfrm>
          <a:custGeom>
            <a:avLst/>
            <a:gdLst/>
            <a:ahLst/>
            <a:cxnLst/>
            <a:rect l="l" t="t" r="r" b="b"/>
            <a:pathLst>
              <a:path w="5010150" h="545464">
                <a:moveTo>
                  <a:pt x="5010146" y="0"/>
                </a:moveTo>
                <a:lnTo>
                  <a:pt x="4544888" y="545353"/>
                </a:lnTo>
                <a:lnTo>
                  <a:pt x="465259" y="545353"/>
                </a:lnTo>
                <a:lnTo>
                  <a:pt x="0" y="0"/>
                </a:lnTo>
                <a:lnTo>
                  <a:pt x="5010146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8875" y="3682352"/>
            <a:ext cx="4076700" cy="545465"/>
          </a:xfrm>
          <a:custGeom>
            <a:avLst/>
            <a:gdLst/>
            <a:ahLst/>
            <a:cxnLst/>
            <a:rect l="l" t="t" r="r" b="b"/>
            <a:pathLst>
              <a:path w="4076700" h="545464">
                <a:moveTo>
                  <a:pt x="4076700" y="0"/>
                </a:moveTo>
                <a:lnTo>
                  <a:pt x="0" y="0"/>
                </a:lnTo>
                <a:lnTo>
                  <a:pt x="465251" y="545363"/>
                </a:lnTo>
                <a:lnTo>
                  <a:pt x="3611435" y="545363"/>
                </a:lnTo>
                <a:lnTo>
                  <a:pt x="407670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8877" y="3682362"/>
            <a:ext cx="4076700" cy="545465"/>
          </a:xfrm>
          <a:custGeom>
            <a:avLst/>
            <a:gdLst/>
            <a:ahLst/>
            <a:cxnLst/>
            <a:rect l="l" t="t" r="r" b="b"/>
            <a:pathLst>
              <a:path w="4076700" h="545464">
                <a:moveTo>
                  <a:pt x="4076697" y="0"/>
                </a:moveTo>
                <a:lnTo>
                  <a:pt x="3611439" y="545353"/>
                </a:lnTo>
                <a:lnTo>
                  <a:pt x="465249" y="545353"/>
                </a:lnTo>
                <a:lnTo>
                  <a:pt x="0" y="0"/>
                </a:lnTo>
                <a:lnTo>
                  <a:pt x="4076697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4227715"/>
            <a:ext cx="3143250" cy="545465"/>
          </a:xfrm>
          <a:custGeom>
            <a:avLst/>
            <a:gdLst/>
            <a:ahLst/>
            <a:cxnLst/>
            <a:rect l="l" t="t" r="r" b="b"/>
            <a:pathLst>
              <a:path w="3143250" h="545464">
                <a:moveTo>
                  <a:pt x="3143250" y="0"/>
                </a:moveTo>
                <a:lnTo>
                  <a:pt x="0" y="0"/>
                </a:lnTo>
                <a:lnTo>
                  <a:pt x="465251" y="545350"/>
                </a:lnTo>
                <a:lnTo>
                  <a:pt x="2677985" y="545350"/>
                </a:lnTo>
                <a:lnTo>
                  <a:pt x="314325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2" y="4227712"/>
            <a:ext cx="3143250" cy="545465"/>
          </a:xfrm>
          <a:custGeom>
            <a:avLst/>
            <a:gdLst/>
            <a:ahLst/>
            <a:cxnLst/>
            <a:rect l="l" t="t" r="r" b="b"/>
            <a:pathLst>
              <a:path w="3143250" h="545464">
                <a:moveTo>
                  <a:pt x="3143247" y="0"/>
                </a:moveTo>
                <a:lnTo>
                  <a:pt x="2677990" y="545353"/>
                </a:lnTo>
                <a:lnTo>
                  <a:pt x="465259" y="545353"/>
                </a:lnTo>
                <a:lnTo>
                  <a:pt x="0" y="0"/>
                </a:lnTo>
                <a:lnTo>
                  <a:pt x="3143247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3750" y="4773066"/>
            <a:ext cx="2266950" cy="1291590"/>
          </a:xfrm>
          <a:custGeom>
            <a:avLst/>
            <a:gdLst/>
            <a:ahLst/>
            <a:cxnLst/>
            <a:rect l="l" t="t" r="r" b="b"/>
            <a:pathLst>
              <a:path w="2266950" h="1291589">
                <a:moveTo>
                  <a:pt x="2266950" y="0"/>
                </a:moveTo>
                <a:lnTo>
                  <a:pt x="0" y="0"/>
                </a:lnTo>
                <a:lnTo>
                  <a:pt x="1101547" y="1291182"/>
                </a:lnTo>
                <a:lnTo>
                  <a:pt x="1165402" y="1291182"/>
                </a:lnTo>
                <a:lnTo>
                  <a:pt x="226695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33751" y="4773059"/>
            <a:ext cx="2266950" cy="1291590"/>
          </a:xfrm>
          <a:custGeom>
            <a:avLst/>
            <a:gdLst/>
            <a:ahLst/>
            <a:cxnLst/>
            <a:rect l="l" t="t" r="r" b="b"/>
            <a:pathLst>
              <a:path w="2266950" h="1291589">
                <a:moveTo>
                  <a:pt x="2266948" y="0"/>
                </a:moveTo>
                <a:lnTo>
                  <a:pt x="1165399" y="1291189"/>
                </a:lnTo>
                <a:lnTo>
                  <a:pt x="1101549" y="1291189"/>
                </a:lnTo>
                <a:lnTo>
                  <a:pt x="0" y="0"/>
                </a:lnTo>
                <a:lnTo>
                  <a:pt x="2266948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01202" y="1567408"/>
            <a:ext cx="3938904" cy="4801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 algn="ctr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SONUÇ OLARAK</a:t>
            </a:r>
            <a:r>
              <a:rPr sz="20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ÖZGEÇMİŞ;</a:t>
            </a:r>
            <a:endParaRPr sz="2000" dirty="0">
              <a:latin typeface="Arial"/>
              <a:cs typeface="Arial"/>
            </a:endParaRPr>
          </a:p>
          <a:p>
            <a:pPr marL="12700" marR="5080" algn="ctr">
              <a:lnSpc>
                <a:spcPts val="2000"/>
              </a:lnSpc>
              <a:spcBef>
                <a:spcPts val="1375"/>
              </a:spcBef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Beyazdan başka renkli</a:t>
            </a:r>
            <a:r>
              <a:rPr sz="19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kağıtların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üzerine  yazılmış</a:t>
            </a:r>
            <a:endParaRPr sz="19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1900" spc="-30" dirty="0" err="1" smtClean="0">
                <a:solidFill>
                  <a:srgbClr val="FFFFFF"/>
                </a:solidFill>
                <a:latin typeface="Calibri"/>
                <a:cs typeface="Calibri"/>
              </a:rPr>
              <a:t>Mant</a:t>
            </a:r>
            <a:r>
              <a:rPr lang="tr-TR" sz="1900" spc="-3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1900" spc="-30" dirty="0" smtClean="0">
                <a:solidFill>
                  <a:srgbClr val="FFFFFF"/>
                </a:solidFill>
                <a:latin typeface="Calibri"/>
                <a:cs typeface="Calibri"/>
              </a:rPr>
              <a:t>k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sırasından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yoksun</a:t>
            </a:r>
            <a:endParaRPr sz="1900" dirty="0">
              <a:latin typeface="Calibri"/>
              <a:cs typeface="Calibri"/>
            </a:endParaRPr>
          </a:p>
          <a:p>
            <a:pPr marL="687070" marR="679450" algn="ctr">
              <a:lnSpc>
                <a:spcPct val="188300"/>
              </a:lnSpc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Hayat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 err="1">
                <a:solidFill>
                  <a:srgbClr val="FFFFFF"/>
                </a:solidFill>
                <a:latin typeface="Calibri"/>
                <a:cs typeface="Calibri"/>
              </a:rPr>
              <a:t>hikayesi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 smtClean="0">
                <a:solidFill>
                  <a:srgbClr val="FFFFFF"/>
                </a:solidFill>
                <a:latin typeface="Calibri"/>
                <a:cs typeface="Calibri"/>
              </a:rPr>
              <a:t>format</a:t>
            </a:r>
            <a:r>
              <a:rPr lang="tr-TR" sz="1900" spc="-2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1900" spc="-20" dirty="0" err="1" smtClean="0">
                <a:solidFill>
                  <a:srgbClr val="FFFFFF"/>
                </a:solidFill>
                <a:latin typeface="Calibri"/>
                <a:cs typeface="Calibri"/>
              </a:rPr>
              <a:t>nda</a:t>
            </a:r>
            <a:r>
              <a:rPr sz="1900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Üç ya da daha fazla sayfa  İmla hatası</a:t>
            </a:r>
            <a:r>
              <a:rPr sz="19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bol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Süslü,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gösterişli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69850" algn="ctr">
              <a:lnSpc>
                <a:spcPct val="100000"/>
              </a:lnSpc>
            </a:pPr>
            <a:r>
              <a:rPr sz="1600" b="1" u="sng" spc="-10" dirty="0">
                <a:solidFill>
                  <a:srgbClr val="C00000"/>
                </a:solidFill>
                <a:latin typeface="Arial"/>
                <a:cs typeface="Arial"/>
              </a:rPr>
              <a:t>olmamalıdır.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728" y="1232153"/>
            <a:ext cx="597916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0" dirty="0"/>
              <a:t>TAVSİYE </a:t>
            </a:r>
            <a:r>
              <a:rPr spc="-5" dirty="0"/>
              <a:t>EDİLMEYEN</a:t>
            </a:r>
            <a:r>
              <a:rPr spc="45" dirty="0"/>
              <a:t> </a:t>
            </a:r>
            <a:r>
              <a:rPr spc="-5" dirty="0"/>
              <a:t>ÖZGEÇMİŞ-1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839" y="2242820"/>
            <a:ext cx="7900034" cy="32899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indent="557530" algn="just">
              <a:lnSpc>
                <a:spcPct val="88600"/>
              </a:lnSpc>
              <a:spcBef>
                <a:spcPts val="5"/>
              </a:spcBef>
            </a:pPr>
            <a:r>
              <a:rPr sz="2200" b="1" dirty="0">
                <a:solidFill>
                  <a:srgbClr val="002E8A"/>
                </a:solidFill>
                <a:latin typeface="Arial"/>
                <a:cs typeface="Arial"/>
              </a:rPr>
              <a:t>1962 doğumluyum. İlk, orta ve lise tahsilimi Ankara’da  tamamladım. 1978-82 öğretim dönemlerinde G.Ü Basın –  </a:t>
            </a:r>
            <a:r>
              <a:rPr sz="2200" b="1" spc="-25" dirty="0">
                <a:solidFill>
                  <a:srgbClr val="002E8A"/>
                </a:solidFill>
                <a:latin typeface="Arial"/>
                <a:cs typeface="Arial"/>
              </a:rPr>
              <a:t>Yayın  </a:t>
            </a:r>
            <a:r>
              <a:rPr sz="2200" b="1" spc="-85" dirty="0">
                <a:solidFill>
                  <a:srgbClr val="002E8A"/>
                </a:solidFill>
                <a:latin typeface="Arial"/>
                <a:cs typeface="Arial"/>
              </a:rPr>
              <a:t>Y.O   </a:t>
            </a:r>
            <a:r>
              <a:rPr sz="2200" b="1" dirty="0">
                <a:solidFill>
                  <a:srgbClr val="002E8A"/>
                </a:solidFill>
                <a:latin typeface="Arial"/>
                <a:cs typeface="Arial"/>
              </a:rPr>
              <a:t>Radyo-TV  bölümünden  iyi  derece  ile   </a:t>
            </a:r>
            <a:r>
              <a:rPr sz="2200" b="1" spc="90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E8A"/>
                </a:solidFill>
                <a:latin typeface="Arial"/>
                <a:cs typeface="Arial"/>
              </a:rPr>
              <a:t>mezun</a:t>
            </a:r>
            <a:endParaRPr sz="2200">
              <a:latin typeface="Arial"/>
              <a:cs typeface="Arial"/>
            </a:endParaRPr>
          </a:p>
          <a:p>
            <a:pPr marL="12700" algn="just">
              <a:lnSpc>
                <a:spcPts val="2280"/>
              </a:lnSpc>
            </a:pPr>
            <a:r>
              <a:rPr sz="2200" b="1" dirty="0">
                <a:solidFill>
                  <a:srgbClr val="002E8A"/>
                </a:solidFill>
                <a:latin typeface="Arial"/>
                <a:cs typeface="Arial"/>
              </a:rPr>
              <a:t>oldum. </a:t>
            </a:r>
            <a:r>
              <a:rPr sz="2200" b="1" spc="-25" dirty="0">
                <a:solidFill>
                  <a:srgbClr val="002E8A"/>
                </a:solidFill>
                <a:latin typeface="Arial"/>
                <a:cs typeface="Arial"/>
              </a:rPr>
              <a:t>Aynı </a:t>
            </a:r>
            <a:r>
              <a:rPr sz="2200" b="1" dirty="0">
                <a:solidFill>
                  <a:srgbClr val="002E8A"/>
                </a:solidFill>
                <a:latin typeface="Arial"/>
                <a:cs typeface="Arial"/>
              </a:rPr>
              <a:t>dönemde Stajyer olarak girdiğim Aka  </a:t>
            </a:r>
            <a:r>
              <a:rPr sz="2200" b="1" spc="260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E8A"/>
                </a:solidFill>
                <a:latin typeface="Arial"/>
                <a:cs typeface="Arial"/>
              </a:rPr>
              <a:t>Ajansta</a:t>
            </a:r>
            <a:endParaRPr sz="2200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140"/>
              </a:spcBef>
            </a:pPr>
            <a:r>
              <a:rPr sz="2200" b="1" dirty="0">
                <a:solidFill>
                  <a:srgbClr val="002E8A"/>
                </a:solidFill>
                <a:latin typeface="Arial"/>
                <a:cs typeface="Arial"/>
              </a:rPr>
              <a:t>4 ay muhabir olarak çalıştım. Daha sonra 1983-87 yılları  arasında İzmir / Dokuz Eylül Üniversitesi Güzel sanatlar  bölümüne girerek, Sahne ve Görüntü sanatları Sinema-  televizyon ve Fotoğrafçılık ana sanat dalını iyi derece ile  bitirdim. Evliyim, başlangıç düzeyinde İngilizce</a:t>
            </a:r>
            <a:r>
              <a:rPr sz="2200" b="1" spc="-110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E8A"/>
                </a:solidFill>
                <a:latin typeface="Arial"/>
                <a:cs typeface="Arial"/>
              </a:rPr>
              <a:t>biliyorum.</a:t>
            </a:r>
            <a:endParaRPr sz="2200">
              <a:latin typeface="Arial"/>
              <a:cs typeface="Arial"/>
            </a:endParaRPr>
          </a:p>
          <a:p>
            <a:pPr marR="5080" algn="r">
              <a:lnSpc>
                <a:spcPts val="2130"/>
              </a:lnSpc>
            </a:pPr>
            <a:r>
              <a:rPr sz="2200" b="1" dirty="0">
                <a:solidFill>
                  <a:srgbClr val="002E8A"/>
                </a:solidFill>
                <a:latin typeface="Arial"/>
                <a:cs typeface="Arial"/>
              </a:rPr>
              <a:t>NURAN</a:t>
            </a:r>
            <a:r>
              <a:rPr sz="2200" b="1" spc="-135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002E8A"/>
                </a:solidFill>
                <a:latin typeface="Arial"/>
                <a:cs typeface="Arial"/>
              </a:rPr>
              <a:t>YAPICI</a:t>
            </a:r>
            <a:endParaRPr sz="2200">
              <a:latin typeface="Arial"/>
              <a:cs typeface="Arial"/>
            </a:endParaRPr>
          </a:p>
          <a:p>
            <a:pPr marR="1013460" algn="r">
              <a:lnSpc>
                <a:spcPts val="2370"/>
              </a:lnSpc>
            </a:pPr>
            <a:r>
              <a:rPr sz="2200" b="1" dirty="0">
                <a:solidFill>
                  <a:srgbClr val="002E8A"/>
                </a:solidFill>
                <a:latin typeface="Arial"/>
                <a:cs typeface="Arial"/>
              </a:rPr>
              <a:t>(imza)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3505" y="610984"/>
            <a:ext cx="1155468" cy="1313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8321" y="714895"/>
            <a:ext cx="1155468" cy="1309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65644" y="668007"/>
            <a:ext cx="1148080" cy="1302385"/>
          </a:xfrm>
          <a:custGeom>
            <a:avLst/>
            <a:gdLst/>
            <a:ahLst/>
            <a:cxnLst/>
            <a:rect l="l" t="t" r="r" b="b"/>
            <a:pathLst>
              <a:path w="1148079" h="1302385">
                <a:moveTo>
                  <a:pt x="573862" y="0"/>
                </a:moveTo>
                <a:lnTo>
                  <a:pt x="529012" y="1958"/>
                </a:lnTo>
                <a:lnTo>
                  <a:pt x="485107" y="7736"/>
                </a:lnTo>
                <a:lnTo>
                  <a:pt x="442275" y="17190"/>
                </a:lnTo>
                <a:lnTo>
                  <a:pt x="400641" y="30175"/>
                </a:lnTo>
                <a:lnTo>
                  <a:pt x="360335" y="46546"/>
                </a:lnTo>
                <a:lnTo>
                  <a:pt x="321484" y="66158"/>
                </a:lnTo>
                <a:lnTo>
                  <a:pt x="284214" y="88868"/>
                </a:lnTo>
                <a:lnTo>
                  <a:pt x="248655" y="114529"/>
                </a:lnTo>
                <a:lnTo>
                  <a:pt x="214932" y="142998"/>
                </a:lnTo>
                <a:lnTo>
                  <a:pt x="183175" y="174130"/>
                </a:lnTo>
                <a:lnTo>
                  <a:pt x="153510" y="207779"/>
                </a:lnTo>
                <a:lnTo>
                  <a:pt x="126065" y="243803"/>
                </a:lnTo>
                <a:lnTo>
                  <a:pt x="100967" y="282055"/>
                </a:lnTo>
                <a:lnTo>
                  <a:pt x="78344" y="322391"/>
                </a:lnTo>
                <a:lnTo>
                  <a:pt x="58324" y="364667"/>
                </a:lnTo>
                <a:lnTo>
                  <a:pt x="41034" y="408738"/>
                </a:lnTo>
                <a:lnTo>
                  <a:pt x="26602" y="454459"/>
                </a:lnTo>
                <a:lnTo>
                  <a:pt x="15155" y="501685"/>
                </a:lnTo>
                <a:lnTo>
                  <a:pt x="6820" y="550272"/>
                </a:lnTo>
                <a:lnTo>
                  <a:pt x="1726" y="600076"/>
                </a:lnTo>
                <a:lnTo>
                  <a:pt x="0" y="650951"/>
                </a:lnTo>
                <a:lnTo>
                  <a:pt x="1726" y="701824"/>
                </a:lnTo>
                <a:lnTo>
                  <a:pt x="6820" y="751626"/>
                </a:lnTo>
                <a:lnTo>
                  <a:pt x="15155" y="800212"/>
                </a:lnTo>
                <a:lnTo>
                  <a:pt x="26602" y="847438"/>
                </a:lnTo>
                <a:lnTo>
                  <a:pt x="41034" y="893158"/>
                </a:lnTo>
                <a:lnTo>
                  <a:pt x="58324" y="937229"/>
                </a:lnTo>
                <a:lnTo>
                  <a:pt x="78344" y="979504"/>
                </a:lnTo>
                <a:lnTo>
                  <a:pt x="100967" y="1019841"/>
                </a:lnTo>
                <a:lnTo>
                  <a:pt x="126065" y="1058093"/>
                </a:lnTo>
                <a:lnTo>
                  <a:pt x="153510" y="1094117"/>
                </a:lnTo>
                <a:lnTo>
                  <a:pt x="183175" y="1127767"/>
                </a:lnTo>
                <a:lnTo>
                  <a:pt x="214932" y="1158900"/>
                </a:lnTo>
                <a:lnTo>
                  <a:pt x="248655" y="1187369"/>
                </a:lnTo>
                <a:lnTo>
                  <a:pt x="284214" y="1213031"/>
                </a:lnTo>
                <a:lnTo>
                  <a:pt x="321484" y="1235741"/>
                </a:lnTo>
                <a:lnTo>
                  <a:pt x="360335" y="1255354"/>
                </a:lnTo>
                <a:lnTo>
                  <a:pt x="400641" y="1271725"/>
                </a:lnTo>
                <a:lnTo>
                  <a:pt x="442275" y="1284711"/>
                </a:lnTo>
                <a:lnTo>
                  <a:pt x="485107" y="1294165"/>
                </a:lnTo>
                <a:lnTo>
                  <a:pt x="529012" y="1299944"/>
                </a:lnTo>
                <a:lnTo>
                  <a:pt x="573862" y="1301902"/>
                </a:lnTo>
                <a:lnTo>
                  <a:pt x="618709" y="1299944"/>
                </a:lnTo>
                <a:lnTo>
                  <a:pt x="662613" y="1294165"/>
                </a:lnTo>
                <a:lnTo>
                  <a:pt x="705444" y="1284711"/>
                </a:lnTo>
                <a:lnTo>
                  <a:pt x="747076" y="1271725"/>
                </a:lnTo>
                <a:lnTo>
                  <a:pt x="787381" y="1255354"/>
                </a:lnTo>
                <a:lnTo>
                  <a:pt x="826232" y="1235741"/>
                </a:lnTo>
                <a:lnTo>
                  <a:pt x="863500" y="1213031"/>
                </a:lnTo>
                <a:lnTo>
                  <a:pt x="899059" y="1187369"/>
                </a:lnTo>
                <a:lnTo>
                  <a:pt x="932781" y="1158900"/>
                </a:lnTo>
                <a:lnTo>
                  <a:pt x="952912" y="1139164"/>
                </a:lnTo>
                <a:lnTo>
                  <a:pt x="573862" y="1139164"/>
                </a:lnTo>
                <a:lnTo>
                  <a:pt x="529851" y="1136643"/>
                </a:lnTo>
                <a:lnTo>
                  <a:pt x="487113" y="1129244"/>
                </a:lnTo>
                <a:lnTo>
                  <a:pt x="445864" y="1117211"/>
                </a:lnTo>
                <a:lnTo>
                  <a:pt x="406320" y="1100792"/>
                </a:lnTo>
                <a:lnTo>
                  <a:pt x="368697" y="1080230"/>
                </a:lnTo>
                <a:lnTo>
                  <a:pt x="333212" y="1055772"/>
                </a:lnTo>
                <a:lnTo>
                  <a:pt x="300080" y="1027663"/>
                </a:lnTo>
                <a:lnTo>
                  <a:pt x="269517" y="996148"/>
                </a:lnTo>
                <a:lnTo>
                  <a:pt x="241741" y="961473"/>
                </a:lnTo>
                <a:lnTo>
                  <a:pt x="216967" y="923884"/>
                </a:lnTo>
                <a:lnTo>
                  <a:pt x="195410" y="883625"/>
                </a:lnTo>
                <a:lnTo>
                  <a:pt x="177289" y="840943"/>
                </a:lnTo>
                <a:lnTo>
                  <a:pt x="162818" y="796083"/>
                </a:lnTo>
                <a:lnTo>
                  <a:pt x="152214" y="749290"/>
                </a:lnTo>
                <a:lnTo>
                  <a:pt x="145693" y="700809"/>
                </a:lnTo>
                <a:lnTo>
                  <a:pt x="143471" y="650887"/>
                </a:lnTo>
                <a:lnTo>
                  <a:pt x="145744" y="601029"/>
                </a:lnTo>
                <a:lnTo>
                  <a:pt x="152594" y="550856"/>
                </a:lnTo>
                <a:lnTo>
                  <a:pt x="163841" y="502424"/>
                </a:lnTo>
                <a:lnTo>
                  <a:pt x="179404" y="455555"/>
                </a:lnTo>
                <a:lnTo>
                  <a:pt x="199179" y="410627"/>
                </a:lnTo>
                <a:lnTo>
                  <a:pt x="223062" y="368020"/>
                </a:lnTo>
                <a:lnTo>
                  <a:pt x="425824" y="368020"/>
                </a:lnTo>
                <a:lnTo>
                  <a:pt x="324446" y="253022"/>
                </a:lnTo>
                <a:lnTo>
                  <a:pt x="369773" y="221061"/>
                </a:lnTo>
                <a:lnTo>
                  <a:pt x="417954" y="195838"/>
                </a:lnTo>
                <a:lnTo>
                  <a:pt x="468412" y="177566"/>
                </a:lnTo>
                <a:lnTo>
                  <a:pt x="520573" y="166461"/>
                </a:lnTo>
                <a:lnTo>
                  <a:pt x="573862" y="162737"/>
                </a:lnTo>
                <a:lnTo>
                  <a:pt x="952917" y="162737"/>
                </a:lnTo>
                <a:lnTo>
                  <a:pt x="932781" y="142998"/>
                </a:lnTo>
                <a:lnTo>
                  <a:pt x="899059" y="114529"/>
                </a:lnTo>
                <a:lnTo>
                  <a:pt x="863500" y="88868"/>
                </a:lnTo>
                <a:lnTo>
                  <a:pt x="826232" y="66158"/>
                </a:lnTo>
                <a:lnTo>
                  <a:pt x="787381" y="46546"/>
                </a:lnTo>
                <a:lnTo>
                  <a:pt x="747076" y="30175"/>
                </a:lnTo>
                <a:lnTo>
                  <a:pt x="705444" y="17190"/>
                </a:lnTo>
                <a:lnTo>
                  <a:pt x="662613" y="7736"/>
                </a:lnTo>
                <a:lnTo>
                  <a:pt x="618709" y="1958"/>
                </a:lnTo>
                <a:lnTo>
                  <a:pt x="573862" y="0"/>
                </a:lnTo>
                <a:close/>
              </a:path>
              <a:path w="1148079" h="1302385">
                <a:moveTo>
                  <a:pt x="425824" y="368020"/>
                </a:moveTo>
                <a:lnTo>
                  <a:pt x="223062" y="368020"/>
                </a:lnTo>
                <a:lnTo>
                  <a:pt x="823226" y="1048816"/>
                </a:lnTo>
                <a:lnTo>
                  <a:pt x="777894" y="1080777"/>
                </a:lnTo>
                <a:lnTo>
                  <a:pt x="729713" y="1106004"/>
                </a:lnTo>
                <a:lnTo>
                  <a:pt x="679262" y="1124285"/>
                </a:lnTo>
                <a:lnTo>
                  <a:pt x="627119" y="1135409"/>
                </a:lnTo>
                <a:lnTo>
                  <a:pt x="573862" y="1139164"/>
                </a:lnTo>
                <a:lnTo>
                  <a:pt x="952912" y="1139164"/>
                </a:lnTo>
                <a:lnTo>
                  <a:pt x="994202" y="1094117"/>
                </a:lnTo>
                <a:lnTo>
                  <a:pt x="1021647" y="1058093"/>
                </a:lnTo>
                <a:lnTo>
                  <a:pt x="1046744" y="1019841"/>
                </a:lnTo>
                <a:lnTo>
                  <a:pt x="1069367" y="979504"/>
                </a:lnTo>
                <a:lnTo>
                  <a:pt x="1089387" y="937229"/>
                </a:lnTo>
                <a:lnTo>
                  <a:pt x="1090730" y="933805"/>
                </a:lnTo>
                <a:lnTo>
                  <a:pt x="924598" y="933805"/>
                </a:lnTo>
                <a:lnTo>
                  <a:pt x="425824" y="368020"/>
                </a:lnTo>
                <a:close/>
              </a:path>
              <a:path w="1148079" h="1302385">
                <a:moveTo>
                  <a:pt x="952917" y="162737"/>
                </a:moveTo>
                <a:lnTo>
                  <a:pt x="573862" y="162737"/>
                </a:lnTo>
                <a:lnTo>
                  <a:pt x="617862" y="165258"/>
                </a:lnTo>
                <a:lnTo>
                  <a:pt x="660592" y="172655"/>
                </a:lnTo>
                <a:lnTo>
                  <a:pt x="701835" y="184684"/>
                </a:lnTo>
                <a:lnTo>
                  <a:pt x="741376" y="201100"/>
                </a:lnTo>
                <a:lnTo>
                  <a:pt x="778998" y="221657"/>
                </a:lnTo>
                <a:lnTo>
                  <a:pt x="814484" y="246110"/>
                </a:lnTo>
                <a:lnTo>
                  <a:pt x="847617" y="274213"/>
                </a:lnTo>
                <a:lnTo>
                  <a:pt x="878182" y="305722"/>
                </a:lnTo>
                <a:lnTo>
                  <a:pt x="905962" y="340391"/>
                </a:lnTo>
                <a:lnTo>
                  <a:pt x="930740" y="377974"/>
                </a:lnTo>
                <a:lnTo>
                  <a:pt x="952300" y="418228"/>
                </a:lnTo>
                <a:lnTo>
                  <a:pt x="970426" y="460905"/>
                </a:lnTo>
                <a:lnTo>
                  <a:pt x="984900" y="505761"/>
                </a:lnTo>
                <a:lnTo>
                  <a:pt x="995507" y="552551"/>
                </a:lnTo>
                <a:lnTo>
                  <a:pt x="1002030" y="601029"/>
                </a:lnTo>
                <a:lnTo>
                  <a:pt x="1004252" y="650951"/>
                </a:lnTo>
                <a:lnTo>
                  <a:pt x="1001975" y="700809"/>
                </a:lnTo>
                <a:lnTo>
                  <a:pt x="995116" y="750976"/>
                </a:lnTo>
                <a:lnTo>
                  <a:pt x="983856" y="799407"/>
                </a:lnTo>
                <a:lnTo>
                  <a:pt x="968278" y="846277"/>
                </a:lnTo>
                <a:lnTo>
                  <a:pt x="948490" y="891203"/>
                </a:lnTo>
                <a:lnTo>
                  <a:pt x="924598" y="933805"/>
                </a:lnTo>
                <a:lnTo>
                  <a:pt x="1090730" y="933805"/>
                </a:lnTo>
                <a:lnTo>
                  <a:pt x="1106677" y="893158"/>
                </a:lnTo>
                <a:lnTo>
                  <a:pt x="1121109" y="847438"/>
                </a:lnTo>
                <a:lnTo>
                  <a:pt x="1132556" y="800212"/>
                </a:lnTo>
                <a:lnTo>
                  <a:pt x="1140891" y="751626"/>
                </a:lnTo>
                <a:lnTo>
                  <a:pt x="1145985" y="701824"/>
                </a:lnTo>
                <a:lnTo>
                  <a:pt x="1147709" y="650887"/>
                </a:lnTo>
                <a:lnTo>
                  <a:pt x="1145985" y="600076"/>
                </a:lnTo>
                <a:lnTo>
                  <a:pt x="1140891" y="550272"/>
                </a:lnTo>
                <a:lnTo>
                  <a:pt x="1132556" y="501685"/>
                </a:lnTo>
                <a:lnTo>
                  <a:pt x="1121109" y="454459"/>
                </a:lnTo>
                <a:lnTo>
                  <a:pt x="1106677" y="408738"/>
                </a:lnTo>
                <a:lnTo>
                  <a:pt x="1089387" y="364667"/>
                </a:lnTo>
                <a:lnTo>
                  <a:pt x="1069367" y="322391"/>
                </a:lnTo>
                <a:lnTo>
                  <a:pt x="1046744" y="282055"/>
                </a:lnTo>
                <a:lnTo>
                  <a:pt x="1021647" y="243803"/>
                </a:lnTo>
                <a:lnTo>
                  <a:pt x="994202" y="207779"/>
                </a:lnTo>
                <a:lnTo>
                  <a:pt x="964538" y="174130"/>
                </a:lnTo>
                <a:lnTo>
                  <a:pt x="952917" y="162737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6702" rIns="0" bIns="0" rtlCol="0">
            <a:spAutoFit/>
          </a:bodyPr>
          <a:lstStyle/>
          <a:p>
            <a:pPr marL="163195">
              <a:lnSpc>
                <a:spcPct val="100000"/>
              </a:lnSpc>
            </a:pPr>
            <a:r>
              <a:rPr spc="-60" dirty="0"/>
              <a:t>TAVSİYE </a:t>
            </a:r>
            <a:r>
              <a:rPr spc="-5" dirty="0"/>
              <a:t>EDİLMEYEN</a:t>
            </a:r>
            <a:r>
              <a:rPr spc="45" dirty="0"/>
              <a:t> </a:t>
            </a:r>
            <a:r>
              <a:rPr spc="-5" dirty="0"/>
              <a:t>ÖZGEÇMİŞ-2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26169" y="1776857"/>
            <a:ext cx="3496945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400" b="1" spc="-5" dirty="0">
                <a:solidFill>
                  <a:srgbClr val="002E8A"/>
                </a:solidFill>
                <a:latin typeface="Arial"/>
                <a:cs typeface="Arial"/>
              </a:rPr>
              <a:t>Ali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İhsan</a:t>
            </a:r>
            <a:r>
              <a:rPr sz="1400" b="1" spc="-95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ÖZKAN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ct val="101200"/>
              </a:lnSpc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İstanbul Caddesi 24/6</a:t>
            </a:r>
            <a:r>
              <a:rPr sz="1400" b="1" spc="-80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Çankaya-</a:t>
            </a:r>
            <a:r>
              <a:rPr sz="1400" b="1" spc="-80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ANKARA  GSM: 05XX XXX XX</a:t>
            </a:r>
            <a:r>
              <a:rPr sz="1400" b="1" spc="-100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XX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  <a:hlinkClick r:id="rId2"/>
              </a:rPr>
              <a:t>e-posta:</a:t>
            </a:r>
            <a:r>
              <a:rPr sz="1400" b="1" spc="-100" dirty="0">
                <a:solidFill>
                  <a:srgbClr val="002E8A"/>
                </a:solidFill>
                <a:latin typeface="Arial"/>
                <a:cs typeface="Arial"/>
                <a:hlinkClick r:id="rId2"/>
              </a:rPr>
              <a:t>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  <a:hlinkClick r:id="rId2"/>
              </a:rPr>
              <a:t>fırtınadelikanli@hotmail.com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841096"/>
            <a:ext cx="135890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Doğum </a:t>
            </a:r>
            <a:r>
              <a:rPr sz="1400" b="1" spc="-15" dirty="0">
                <a:solidFill>
                  <a:srgbClr val="002E8A"/>
                </a:solidFill>
                <a:latin typeface="Arial"/>
                <a:cs typeface="Arial"/>
              </a:rPr>
              <a:t>Tarihi: 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Eğitim</a:t>
            </a:r>
            <a:r>
              <a:rPr sz="1400" b="1" spc="-100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Durumu: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9454" y="3059557"/>
            <a:ext cx="42100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2E8A"/>
                </a:solidFill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9140" y="2843657"/>
            <a:ext cx="2594610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2E8A"/>
                </a:solidFill>
                <a:latin typeface="Arial"/>
                <a:cs typeface="Arial"/>
              </a:rPr>
              <a:t>10.04.1994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Çubuk Endüstri Meslek</a:t>
            </a:r>
            <a:r>
              <a:rPr sz="1400" b="1" spc="-100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Lisesi,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………………….Orta</a:t>
            </a:r>
            <a:r>
              <a:rPr sz="1400" b="1" spc="-100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Okulu,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29454" y="3656457"/>
            <a:ext cx="42100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2E8A"/>
                </a:solidFill>
                <a:latin typeface="Arial"/>
                <a:cs typeface="Arial"/>
              </a:rPr>
              <a:t>2010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2535" y="3653896"/>
            <a:ext cx="3834129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9109" marR="964565" indent="-480695">
              <a:lnSpc>
                <a:spcPct val="101200"/>
              </a:lnSpc>
            </a:pPr>
            <a:r>
              <a:rPr sz="1400" b="1" spc="-10" dirty="0">
                <a:solidFill>
                  <a:srgbClr val="002E8A"/>
                </a:solidFill>
                <a:latin typeface="Arial"/>
                <a:cs typeface="Arial"/>
              </a:rPr>
              <a:t>Stajyer, AssisTT-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Bilgi İşlem  Doğa gezileri, müzik,</a:t>
            </a:r>
            <a:r>
              <a:rPr sz="1400" b="1" spc="-100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yüzme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Ankara Liselerarası Yüzme </a:t>
            </a:r>
            <a:r>
              <a:rPr sz="1400" b="1" spc="-10" dirty="0">
                <a:solidFill>
                  <a:srgbClr val="002E8A"/>
                </a:solidFill>
                <a:latin typeface="Arial"/>
                <a:cs typeface="Arial"/>
              </a:rPr>
              <a:t>Yarışması</a:t>
            </a:r>
            <a:r>
              <a:rPr sz="1400" b="1" spc="-150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3.’lüğü,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448684"/>
            <a:ext cx="2160270" cy="10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45210" algn="ctr">
              <a:lnSpc>
                <a:spcPts val="1660"/>
              </a:lnSpc>
            </a:pPr>
            <a:r>
              <a:rPr sz="1400" b="1" spc="-5" dirty="0">
                <a:solidFill>
                  <a:srgbClr val="002E8A"/>
                </a:solidFill>
                <a:latin typeface="Arial"/>
                <a:cs typeface="Arial"/>
              </a:rPr>
              <a:t>2009</a:t>
            </a:r>
            <a:endParaRPr sz="1400">
              <a:latin typeface="Arial"/>
              <a:cs typeface="Arial"/>
            </a:endParaRPr>
          </a:p>
          <a:p>
            <a:pPr marR="981075" algn="ctr">
              <a:lnSpc>
                <a:spcPts val="1660"/>
              </a:lnSpc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İş</a:t>
            </a:r>
            <a:r>
              <a:rPr sz="1400" b="1" spc="-105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E8A"/>
                </a:solidFill>
                <a:latin typeface="Arial"/>
                <a:cs typeface="Arial"/>
              </a:rPr>
              <a:t>Deneyimi: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İlgi Alanları (Hobileriniz):  Özel Bilgiler ve</a:t>
            </a:r>
            <a:r>
              <a:rPr sz="1400" b="1" spc="-100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Nitelikler:</a:t>
            </a:r>
            <a:endParaRPr sz="1400">
              <a:latin typeface="Arial"/>
              <a:cs typeface="Arial"/>
            </a:endParaRPr>
          </a:p>
          <a:p>
            <a:pPr marR="1045210" algn="ctr">
              <a:lnSpc>
                <a:spcPts val="1365"/>
              </a:lnSpc>
            </a:pPr>
            <a:r>
              <a:rPr sz="1400" b="1" spc="-5" dirty="0">
                <a:solidFill>
                  <a:srgbClr val="002E8A"/>
                </a:solidFill>
                <a:latin typeface="Arial"/>
                <a:cs typeface="Arial"/>
              </a:rPr>
              <a:t>2010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9140" y="4469257"/>
            <a:ext cx="274955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GOP İlköğretim Okul</a:t>
            </a:r>
            <a:r>
              <a:rPr sz="1400" b="1" spc="-130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Başkanlığı,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4642484"/>
            <a:ext cx="121920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ts val="1660"/>
              </a:lnSpc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2006-2007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Kurslar: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8846" y="4850257"/>
            <a:ext cx="42100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2E8A"/>
                </a:solidFill>
                <a:latin typeface="Arial"/>
                <a:cs typeface="Arial"/>
              </a:rPr>
              <a:t>2012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9140" y="4850257"/>
            <a:ext cx="2858770" cy="44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002E8A"/>
                </a:solidFill>
                <a:latin typeface="Arial"/>
                <a:cs typeface="Arial"/>
              </a:rPr>
              <a:t>Web </a:t>
            </a:r>
            <a:r>
              <a:rPr sz="1400" b="1" spc="-20" dirty="0">
                <a:solidFill>
                  <a:srgbClr val="002E8A"/>
                </a:solidFill>
                <a:latin typeface="Arial"/>
                <a:cs typeface="Arial"/>
              </a:rPr>
              <a:t>Tasarımı</a:t>
            </a:r>
            <a:r>
              <a:rPr sz="1400" b="1" spc="-35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E8A"/>
                </a:solidFill>
                <a:latin typeface="Arial"/>
                <a:cs typeface="Arial"/>
              </a:rPr>
              <a:t>Kursu,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Satış Pazarlama </a:t>
            </a:r>
            <a:r>
              <a:rPr sz="1400" b="1" spc="-15" dirty="0">
                <a:solidFill>
                  <a:srgbClr val="002E8A"/>
                </a:solidFill>
                <a:latin typeface="Arial"/>
                <a:cs typeface="Arial"/>
              </a:rPr>
              <a:t>Teknikleri</a:t>
            </a:r>
            <a:r>
              <a:rPr sz="1400" b="1" spc="-55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Kursu,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5239384"/>
            <a:ext cx="106362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 algn="ctr">
              <a:lnSpc>
                <a:spcPct val="100000"/>
              </a:lnSpc>
            </a:pPr>
            <a:r>
              <a:rPr sz="1400" b="1" spc="-20" dirty="0">
                <a:solidFill>
                  <a:srgbClr val="002E8A"/>
                </a:solidFill>
                <a:latin typeface="Arial"/>
                <a:cs typeface="Arial"/>
              </a:rPr>
              <a:t>2011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Referanslar: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79140" y="5467477"/>
            <a:ext cx="3173095" cy="47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115">
              <a:lnSpc>
                <a:spcPct val="100000"/>
              </a:lnSpc>
            </a:pP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Ahmet Yıldırım,</a:t>
            </a:r>
            <a:r>
              <a:rPr sz="1400" b="1" spc="-130" dirty="0">
                <a:solidFill>
                  <a:srgbClr val="002E8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E8A"/>
                </a:solidFill>
                <a:latin typeface="Arial"/>
                <a:cs typeface="Arial"/>
              </a:rPr>
              <a:t>Öğretmen,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600" b="1" dirty="0">
                <a:solidFill>
                  <a:srgbClr val="00429C"/>
                </a:solidFill>
                <a:latin typeface="Arial"/>
                <a:cs typeface="Arial"/>
              </a:rPr>
              <a:t>05XXXXXXXXXXXX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83425" y="1606550"/>
            <a:ext cx="1158875" cy="12592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15621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Fotoğraf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70725" y="1584325"/>
            <a:ext cx="1184279" cy="1281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23505" y="428103"/>
            <a:ext cx="1155468" cy="97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8321" y="532018"/>
            <a:ext cx="1155468" cy="972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5644" y="483400"/>
            <a:ext cx="1148080" cy="967740"/>
          </a:xfrm>
          <a:custGeom>
            <a:avLst/>
            <a:gdLst/>
            <a:ahLst/>
            <a:cxnLst/>
            <a:rect l="l" t="t" r="r" b="b"/>
            <a:pathLst>
              <a:path w="1148079" h="967740">
                <a:moveTo>
                  <a:pt x="573862" y="0"/>
                </a:moveTo>
                <a:lnTo>
                  <a:pt x="521626" y="1976"/>
                </a:lnTo>
                <a:lnTo>
                  <a:pt x="470704" y="7792"/>
                </a:lnTo>
                <a:lnTo>
                  <a:pt x="421300" y="17277"/>
                </a:lnTo>
                <a:lnTo>
                  <a:pt x="373615" y="30260"/>
                </a:lnTo>
                <a:lnTo>
                  <a:pt x="327852" y="46570"/>
                </a:lnTo>
                <a:lnTo>
                  <a:pt x="284214" y="66037"/>
                </a:lnTo>
                <a:lnTo>
                  <a:pt x="242903" y="88489"/>
                </a:lnTo>
                <a:lnTo>
                  <a:pt x="204122" y="113757"/>
                </a:lnTo>
                <a:lnTo>
                  <a:pt x="168073" y="141670"/>
                </a:lnTo>
                <a:lnTo>
                  <a:pt x="134959" y="172056"/>
                </a:lnTo>
                <a:lnTo>
                  <a:pt x="104982" y="204745"/>
                </a:lnTo>
                <a:lnTo>
                  <a:pt x="78344" y="239567"/>
                </a:lnTo>
                <a:lnTo>
                  <a:pt x="55250" y="276350"/>
                </a:lnTo>
                <a:lnTo>
                  <a:pt x="35900" y="314924"/>
                </a:lnTo>
                <a:lnTo>
                  <a:pt x="20497" y="355119"/>
                </a:lnTo>
                <a:lnTo>
                  <a:pt x="9245" y="396763"/>
                </a:lnTo>
                <a:lnTo>
                  <a:pt x="2345" y="439686"/>
                </a:lnTo>
                <a:lnTo>
                  <a:pt x="0" y="483717"/>
                </a:lnTo>
                <a:lnTo>
                  <a:pt x="2345" y="527748"/>
                </a:lnTo>
                <a:lnTo>
                  <a:pt x="9245" y="570672"/>
                </a:lnTo>
                <a:lnTo>
                  <a:pt x="20497" y="612316"/>
                </a:lnTo>
                <a:lnTo>
                  <a:pt x="35900" y="652512"/>
                </a:lnTo>
                <a:lnTo>
                  <a:pt x="55250" y="691087"/>
                </a:lnTo>
                <a:lnTo>
                  <a:pt x="78344" y="727871"/>
                </a:lnTo>
                <a:lnTo>
                  <a:pt x="104982" y="762693"/>
                </a:lnTo>
                <a:lnTo>
                  <a:pt x="134959" y="795384"/>
                </a:lnTo>
                <a:lnTo>
                  <a:pt x="168073" y="825771"/>
                </a:lnTo>
                <a:lnTo>
                  <a:pt x="204122" y="853684"/>
                </a:lnTo>
                <a:lnTo>
                  <a:pt x="242903" y="878953"/>
                </a:lnTo>
                <a:lnTo>
                  <a:pt x="284214" y="901407"/>
                </a:lnTo>
                <a:lnTo>
                  <a:pt x="327852" y="920875"/>
                </a:lnTo>
                <a:lnTo>
                  <a:pt x="373615" y="937186"/>
                </a:lnTo>
                <a:lnTo>
                  <a:pt x="421300" y="950169"/>
                </a:lnTo>
                <a:lnTo>
                  <a:pt x="470704" y="959654"/>
                </a:lnTo>
                <a:lnTo>
                  <a:pt x="521626" y="965471"/>
                </a:lnTo>
                <a:lnTo>
                  <a:pt x="573862" y="967447"/>
                </a:lnTo>
                <a:lnTo>
                  <a:pt x="626096" y="965471"/>
                </a:lnTo>
                <a:lnTo>
                  <a:pt x="677015" y="959654"/>
                </a:lnTo>
                <a:lnTo>
                  <a:pt x="726418" y="950169"/>
                </a:lnTo>
                <a:lnTo>
                  <a:pt x="774102" y="937186"/>
                </a:lnTo>
                <a:lnTo>
                  <a:pt x="819863" y="920875"/>
                </a:lnTo>
                <a:lnTo>
                  <a:pt x="863500" y="901407"/>
                </a:lnTo>
                <a:lnTo>
                  <a:pt x="904810" y="878953"/>
                </a:lnTo>
                <a:lnTo>
                  <a:pt x="943591" y="853684"/>
                </a:lnTo>
                <a:lnTo>
                  <a:pt x="952846" y="846518"/>
                </a:lnTo>
                <a:lnTo>
                  <a:pt x="573862" y="846518"/>
                </a:lnTo>
                <a:lnTo>
                  <a:pt x="523663" y="844077"/>
                </a:lnTo>
                <a:lnTo>
                  <a:pt x="475167" y="836935"/>
                </a:lnTo>
                <a:lnTo>
                  <a:pt x="428696" y="825365"/>
                </a:lnTo>
                <a:lnTo>
                  <a:pt x="384572" y="809639"/>
                </a:lnTo>
                <a:lnTo>
                  <a:pt x="343120" y="790029"/>
                </a:lnTo>
                <a:lnTo>
                  <a:pt x="304661" y="766807"/>
                </a:lnTo>
                <a:lnTo>
                  <a:pt x="269517" y="740246"/>
                </a:lnTo>
                <a:lnTo>
                  <a:pt x="238013" y="710617"/>
                </a:lnTo>
                <a:lnTo>
                  <a:pt x="210470" y="678194"/>
                </a:lnTo>
                <a:lnTo>
                  <a:pt x="187211" y="643248"/>
                </a:lnTo>
                <a:lnTo>
                  <a:pt x="168559" y="606051"/>
                </a:lnTo>
                <a:lnTo>
                  <a:pt x="154837" y="566876"/>
                </a:lnTo>
                <a:lnTo>
                  <a:pt x="146366" y="525994"/>
                </a:lnTo>
                <a:lnTo>
                  <a:pt x="143471" y="483679"/>
                </a:lnTo>
                <a:lnTo>
                  <a:pt x="146776" y="438784"/>
                </a:lnTo>
                <a:lnTo>
                  <a:pt x="156568" y="394829"/>
                </a:lnTo>
                <a:lnTo>
                  <a:pt x="172667" y="352301"/>
                </a:lnTo>
                <a:lnTo>
                  <a:pt x="194892" y="311689"/>
                </a:lnTo>
                <a:lnTo>
                  <a:pt x="223062" y="273481"/>
                </a:lnTo>
                <a:lnTo>
                  <a:pt x="425828" y="273481"/>
                </a:lnTo>
                <a:lnTo>
                  <a:pt x="324446" y="188023"/>
                </a:lnTo>
                <a:lnTo>
                  <a:pt x="369773" y="164269"/>
                </a:lnTo>
                <a:lnTo>
                  <a:pt x="417954" y="145524"/>
                </a:lnTo>
                <a:lnTo>
                  <a:pt x="468412" y="131946"/>
                </a:lnTo>
                <a:lnTo>
                  <a:pt x="520573" y="123694"/>
                </a:lnTo>
                <a:lnTo>
                  <a:pt x="573862" y="120929"/>
                </a:lnTo>
                <a:lnTo>
                  <a:pt x="952853" y="120929"/>
                </a:lnTo>
                <a:lnTo>
                  <a:pt x="943591" y="113757"/>
                </a:lnTo>
                <a:lnTo>
                  <a:pt x="904810" y="88489"/>
                </a:lnTo>
                <a:lnTo>
                  <a:pt x="863500" y="66037"/>
                </a:lnTo>
                <a:lnTo>
                  <a:pt x="819863" y="46570"/>
                </a:lnTo>
                <a:lnTo>
                  <a:pt x="774102" y="30260"/>
                </a:lnTo>
                <a:lnTo>
                  <a:pt x="726418" y="17277"/>
                </a:lnTo>
                <a:lnTo>
                  <a:pt x="677015" y="7792"/>
                </a:lnTo>
                <a:lnTo>
                  <a:pt x="626096" y="1976"/>
                </a:lnTo>
                <a:lnTo>
                  <a:pt x="573862" y="0"/>
                </a:lnTo>
                <a:close/>
              </a:path>
              <a:path w="1148079" h="967740">
                <a:moveTo>
                  <a:pt x="425828" y="273481"/>
                </a:moveTo>
                <a:lnTo>
                  <a:pt x="223062" y="273481"/>
                </a:lnTo>
                <a:lnTo>
                  <a:pt x="823226" y="779373"/>
                </a:lnTo>
                <a:lnTo>
                  <a:pt x="777894" y="803127"/>
                </a:lnTo>
                <a:lnTo>
                  <a:pt x="729713" y="821876"/>
                </a:lnTo>
                <a:lnTo>
                  <a:pt x="679262" y="835461"/>
                </a:lnTo>
                <a:lnTo>
                  <a:pt x="627119" y="843728"/>
                </a:lnTo>
                <a:lnTo>
                  <a:pt x="573862" y="846518"/>
                </a:lnTo>
                <a:lnTo>
                  <a:pt x="952846" y="846518"/>
                </a:lnTo>
                <a:lnTo>
                  <a:pt x="1012753" y="795384"/>
                </a:lnTo>
                <a:lnTo>
                  <a:pt x="1042730" y="762693"/>
                </a:lnTo>
                <a:lnTo>
                  <a:pt x="1069367" y="727871"/>
                </a:lnTo>
                <a:lnTo>
                  <a:pt x="1090686" y="693915"/>
                </a:lnTo>
                <a:lnTo>
                  <a:pt x="924598" y="693915"/>
                </a:lnTo>
                <a:lnTo>
                  <a:pt x="425828" y="273481"/>
                </a:lnTo>
                <a:close/>
              </a:path>
              <a:path w="1148079" h="967740">
                <a:moveTo>
                  <a:pt x="952853" y="120929"/>
                </a:moveTo>
                <a:lnTo>
                  <a:pt x="573862" y="120929"/>
                </a:lnTo>
                <a:lnTo>
                  <a:pt x="624049" y="123369"/>
                </a:lnTo>
                <a:lnTo>
                  <a:pt x="672537" y="130509"/>
                </a:lnTo>
                <a:lnTo>
                  <a:pt x="719003" y="142077"/>
                </a:lnTo>
                <a:lnTo>
                  <a:pt x="763123" y="157800"/>
                </a:lnTo>
                <a:lnTo>
                  <a:pt x="804575" y="177406"/>
                </a:lnTo>
                <a:lnTo>
                  <a:pt x="843036" y="200624"/>
                </a:lnTo>
                <a:lnTo>
                  <a:pt x="878182" y="227180"/>
                </a:lnTo>
                <a:lnTo>
                  <a:pt x="909691" y="256804"/>
                </a:lnTo>
                <a:lnTo>
                  <a:pt x="937238" y="289223"/>
                </a:lnTo>
                <a:lnTo>
                  <a:pt x="960501" y="324164"/>
                </a:lnTo>
                <a:lnTo>
                  <a:pt x="979158" y="361356"/>
                </a:lnTo>
                <a:lnTo>
                  <a:pt x="992884" y="400527"/>
                </a:lnTo>
                <a:lnTo>
                  <a:pt x="1001356" y="441405"/>
                </a:lnTo>
                <a:lnTo>
                  <a:pt x="1004252" y="483717"/>
                </a:lnTo>
                <a:lnTo>
                  <a:pt x="1000942" y="528612"/>
                </a:lnTo>
                <a:lnTo>
                  <a:pt x="991137" y="572568"/>
                </a:lnTo>
                <a:lnTo>
                  <a:pt x="975020" y="615095"/>
                </a:lnTo>
                <a:lnTo>
                  <a:pt x="952779" y="655707"/>
                </a:lnTo>
                <a:lnTo>
                  <a:pt x="924598" y="693915"/>
                </a:lnTo>
                <a:lnTo>
                  <a:pt x="1090686" y="693915"/>
                </a:lnTo>
                <a:lnTo>
                  <a:pt x="1111811" y="652512"/>
                </a:lnTo>
                <a:lnTo>
                  <a:pt x="1127214" y="612316"/>
                </a:lnTo>
                <a:lnTo>
                  <a:pt x="1138466" y="570672"/>
                </a:lnTo>
                <a:lnTo>
                  <a:pt x="1145366" y="527748"/>
                </a:lnTo>
                <a:lnTo>
                  <a:pt x="1147709" y="483679"/>
                </a:lnTo>
                <a:lnTo>
                  <a:pt x="1145366" y="439686"/>
                </a:lnTo>
                <a:lnTo>
                  <a:pt x="1138466" y="396763"/>
                </a:lnTo>
                <a:lnTo>
                  <a:pt x="1127214" y="355119"/>
                </a:lnTo>
                <a:lnTo>
                  <a:pt x="1111811" y="314924"/>
                </a:lnTo>
                <a:lnTo>
                  <a:pt x="1092461" y="276350"/>
                </a:lnTo>
                <a:lnTo>
                  <a:pt x="1069367" y="239567"/>
                </a:lnTo>
                <a:lnTo>
                  <a:pt x="1042730" y="204745"/>
                </a:lnTo>
                <a:lnTo>
                  <a:pt x="1012753" y="172056"/>
                </a:lnTo>
                <a:lnTo>
                  <a:pt x="979639" y="141670"/>
                </a:lnTo>
                <a:lnTo>
                  <a:pt x="952853" y="120929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283" rIns="0" bIns="0" rtlCol="0">
            <a:spAutoFit/>
          </a:bodyPr>
          <a:lstStyle/>
          <a:p>
            <a:pPr marL="1425575">
              <a:lnSpc>
                <a:spcPct val="100000"/>
              </a:lnSpc>
            </a:pPr>
            <a:r>
              <a:rPr sz="3200" spc="-5" dirty="0"/>
              <a:t>ÖZGEÇMİŞ</a:t>
            </a:r>
            <a:r>
              <a:rPr sz="3200" spc="-55" dirty="0"/>
              <a:t> </a:t>
            </a:r>
            <a:r>
              <a:rPr sz="3200" spc="-5" dirty="0"/>
              <a:t>ÖRNEĞİ-1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15972" y="1420337"/>
            <a:ext cx="2409190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175">
              <a:lnSpc>
                <a:spcPct val="100000"/>
              </a:lnSpc>
            </a:pPr>
            <a:r>
              <a:rPr sz="550" b="1" spc="45" dirty="0">
                <a:latin typeface="Arial"/>
                <a:cs typeface="Arial"/>
              </a:rPr>
              <a:t>Volkan</a:t>
            </a:r>
            <a:r>
              <a:rPr sz="550" b="1" spc="-50" dirty="0">
                <a:latin typeface="Arial"/>
                <a:cs typeface="Arial"/>
              </a:rPr>
              <a:t> </a:t>
            </a:r>
            <a:r>
              <a:rPr sz="550" b="1" spc="60" dirty="0">
                <a:latin typeface="Arial"/>
                <a:cs typeface="Arial"/>
              </a:rPr>
              <a:t>ÖZKAN</a:t>
            </a:r>
            <a:endParaRPr sz="550">
              <a:latin typeface="Arial"/>
              <a:cs typeface="Arial"/>
            </a:endParaRPr>
          </a:p>
          <a:p>
            <a:pPr marL="1165860" marR="5080" indent="-184785">
              <a:lnSpc>
                <a:spcPct val="125299"/>
              </a:lnSpc>
              <a:spcBef>
                <a:spcPts val="10"/>
              </a:spcBef>
            </a:pPr>
            <a:r>
              <a:rPr sz="550" spc="45" dirty="0">
                <a:latin typeface="Arial"/>
                <a:cs typeface="Arial"/>
              </a:rPr>
              <a:t>Kuyu Caddesi </a:t>
            </a:r>
            <a:r>
              <a:rPr sz="550" spc="40" dirty="0">
                <a:latin typeface="Arial"/>
                <a:cs typeface="Arial"/>
              </a:rPr>
              <a:t>24/6 </a:t>
            </a:r>
            <a:r>
              <a:rPr sz="550" spc="45" dirty="0">
                <a:latin typeface="Arial"/>
                <a:cs typeface="Arial"/>
              </a:rPr>
              <a:t>Çankaya-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55" dirty="0">
                <a:latin typeface="Arial"/>
                <a:cs typeface="Arial"/>
              </a:rPr>
              <a:t>ANKARA  </a:t>
            </a:r>
            <a:r>
              <a:rPr sz="550" spc="50" dirty="0">
                <a:latin typeface="Arial"/>
                <a:cs typeface="Arial"/>
              </a:rPr>
              <a:t>GSM: 05XX </a:t>
            </a:r>
            <a:r>
              <a:rPr sz="550" spc="55" dirty="0">
                <a:latin typeface="Arial"/>
                <a:cs typeface="Arial"/>
              </a:rPr>
              <a:t>XXX XX</a:t>
            </a:r>
            <a:r>
              <a:rPr sz="550" spc="-100" dirty="0">
                <a:latin typeface="Arial"/>
                <a:cs typeface="Arial"/>
              </a:rPr>
              <a:t> </a:t>
            </a:r>
            <a:r>
              <a:rPr sz="550" spc="55" dirty="0">
                <a:latin typeface="Arial"/>
                <a:cs typeface="Arial"/>
              </a:rPr>
              <a:t>XX</a:t>
            </a:r>
            <a:endParaRPr sz="550">
              <a:latin typeface="Arial"/>
              <a:cs typeface="Arial"/>
            </a:endParaRPr>
          </a:p>
          <a:p>
            <a:pPr marL="1132840" marR="154305" indent="128270">
              <a:lnSpc>
                <a:spcPct val="125499"/>
              </a:lnSpc>
              <a:spcBef>
                <a:spcPts val="5"/>
              </a:spcBef>
            </a:pPr>
            <a:r>
              <a:rPr sz="550" spc="50" dirty="0">
                <a:latin typeface="Arial"/>
                <a:cs typeface="Arial"/>
              </a:rPr>
              <a:t>Ev </a:t>
            </a:r>
            <a:r>
              <a:rPr sz="550" spc="35" dirty="0">
                <a:latin typeface="Arial"/>
                <a:cs typeface="Arial"/>
              </a:rPr>
              <a:t>Tel: </a:t>
            </a:r>
            <a:r>
              <a:rPr sz="550" spc="50" dirty="0">
                <a:latin typeface="Arial"/>
                <a:cs typeface="Arial"/>
              </a:rPr>
              <a:t>0 </a:t>
            </a:r>
            <a:r>
              <a:rPr sz="550" spc="45" dirty="0">
                <a:latin typeface="Arial"/>
                <a:cs typeface="Arial"/>
              </a:rPr>
              <a:t>312 </a:t>
            </a:r>
            <a:r>
              <a:rPr sz="550" spc="40" dirty="0">
                <a:latin typeface="Arial"/>
                <a:cs typeface="Arial"/>
              </a:rPr>
              <a:t>xxx </a:t>
            </a:r>
            <a:r>
              <a:rPr sz="550" spc="45" dirty="0">
                <a:latin typeface="Arial"/>
                <a:cs typeface="Arial"/>
              </a:rPr>
              <a:t>xx xx  </a:t>
            </a:r>
            <a:r>
              <a:rPr sz="550" spc="35" dirty="0">
                <a:latin typeface="Arial"/>
                <a:cs typeface="Arial"/>
              </a:rPr>
              <a:t>Mail: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u="sng" spc="45" dirty="0">
                <a:latin typeface="Arial"/>
                <a:cs typeface="Arial"/>
                <a:hlinkClick r:id="rId2"/>
              </a:rPr>
              <a:t>Volkanozkan@gmail.com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50" b="1" spc="40" dirty="0">
                <a:latin typeface="Arial"/>
                <a:cs typeface="Arial"/>
              </a:rPr>
              <a:t>Kariyer</a:t>
            </a:r>
            <a:r>
              <a:rPr sz="550" b="1" spc="-55" dirty="0">
                <a:latin typeface="Arial"/>
                <a:cs typeface="Arial"/>
              </a:rPr>
              <a:t> </a:t>
            </a:r>
            <a:r>
              <a:rPr sz="550" b="1" spc="45" dirty="0">
                <a:latin typeface="Arial"/>
                <a:cs typeface="Arial"/>
              </a:rPr>
              <a:t>Hedefi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550" spc="40" dirty="0">
                <a:latin typeface="Arial"/>
                <a:cs typeface="Arial"/>
              </a:rPr>
              <a:t>İnsan Kaynakları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45" dirty="0">
                <a:latin typeface="Arial"/>
                <a:cs typeface="Arial"/>
              </a:rPr>
              <a:t>Müdürü</a:t>
            </a:r>
            <a:endParaRPr sz="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5972" y="2241262"/>
            <a:ext cx="685800" cy="5410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550" b="1" spc="40" dirty="0">
                <a:latin typeface="Arial"/>
                <a:cs typeface="Arial"/>
              </a:rPr>
              <a:t>Kişisel</a:t>
            </a:r>
            <a:r>
              <a:rPr sz="550" b="1" spc="-55" dirty="0">
                <a:latin typeface="Arial"/>
                <a:cs typeface="Arial"/>
              </a:rPr>
              <a:t> </a:t>
            </a:r>
            <a:r>
              <a:rPr sz="550" b="1" spc="35" dirty="0">
                <a:latin typeface="Arial"/>
                <a:cs typeface="Arial"/>
              </a:rPr>
              <a:t>Bilgiler</a:t>
            </a:r>
            <a:endParaRPr sz="550">
              <a:latin typeface="Arial"/>
              <a:cs typeface="Arial"/>
            </a:endParaRPr>
          </a:p>
          <a:p>
            <a:pPr marL="12700" marR="5080">
              <a:lnSpc>
                <a:spcPct val="125699"/>
              </a:lnSpc>
              <a:spcBef>
                <a:spcPts val="10"/>
              </a:spcBef>
              <a:tabLst>
                <a:tab pos="636905" algn="l"/>
              </a:tabLst>
            </a:pPr>
            <a:r>
              <a:rPr sz="550" spc="60" dirty="0">
                <a:latin typeface="Arial"/>
                <a:cs typeface="Arial"/>
              </a:rPr>
              <a:t>D</a:t>
            </a:r>
            <a:r>
              <a:rPr sz="550" spc="55" dirty="0">
                <a:latin typeface="Arial"/>
                <a:cs typeface="Arial"/>
              </a:rPr>
              <a:t>oğum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60" dirty="0">
                <a:latin typeface="Arial"/>
                <a:cs typeface="Arial"/>
              </a:rPr>
              <a:t>T</a:t>
            </a:r>
            <a:r>
              <a:rPr sz="550" spc="30" dirty="0">
                <a:latin typeface="Arial"/>
                <a:cs typeface="Arial"/>
              </a:rPr>
              <a:t>ari</a:t>
            </a:r>
            <a:r>
              <a:rPr sz="550" spc="45" dirty="0">
                <a:latin typeface="Arial"/>
                <a:cs typeface="Arial"/>
              </a:rPr>
              <a:t>h</a:t>
            </a:r>
            <a:r>
              <a:rPr sz="550" spc="20" dirty="0">
                <a:latin typeface="Arial"/>
                <a:cs typeface="Arial"/>
              </a:rPr>
              <a:t>i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25" dirty="0">
                <a:latin typeface="Arial"/>
                <a:cs typeface="Arial"/>
              </a:rPr>
              <a:t>:  </a:t>
            </a:r>
            <a:r>
              <a:rPr sz="550" spc="35" dirty="0">
                <a:latin typeface="Arial"/>
                <a:cs typeface="Arial"/>
              </a:rPr>
              <a:t>Askerlik </a:t>
            </a:r>
            <a:r>
              <a:rPr sz="550" spc="45" dirty="0">
                <a:latin typeface="Arial"/>
                <a:cs typeface="Arial"/>
              </a:rPr>
              <a:t>Durumu:  Medeni </a:t>
            </a:r>
            <a:r>
              <a:rPr sz="550" spc="50" dirty="0">
                <a:latin typeface="Arial"/>
                <a:cs typeface="Arial"/>
              </a:rPr>
              <a:t>Durumu:  </a:t>
            </a:r>
            <a:r>
              <a:rPr sz="550" spc="40" dirty="0">
                <a:latin typeface="Arial"/>
                <a:cs typeface="Arial"/>
              </a:rPr>
              <a:t>Sürücü Belgesi  </a:t>
            </a:r>
            <a:r>
              <a:rPr sz="550" spc="85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: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7180" y="2369756"/>
            <a:ext cx="84328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z="550" spc="40" dirty="0">
                <a:latin typeface="Arial"/>
                <a:cs typeface="Arial"/>
              </a:rPr>
              <a:t>10.04.1989</a:t>
            </a:r>
            <a:endParaRPr sz="550">
              <a:latin typeface="Arial"/>
              <a:cs typeface="Arial"/>
            </a:endParaRPr>
          </a:p>
          <a:p>
            <a:pPr marL="17145" marR="606425" indent="-5080">
              <a:lnSpc>
                <a:spcPct val="125299"/>
              </a:lnSpc>
            </a:pPr>
            <a:r>
              <a:rPr sz="550" spc="40" dirty="0">
                <a:latin typeface="Arial"/>
                <a:cs typeface="Arial"/>
              </a:rPr>
              <a:t>Yaptı  </a:t>
            </a:r>
            <a:r>
              <a:rPr sz="550" spc="55" dirty="0">
                <a:latin typeface="Arial"/>
                <a:cs typeface="Arial"/>
              </a:rPr>
              <a:t>B</a:t>
            </a:r>
            <a:r>
              <a:rPr sz="550" spc="40" dirty="0">
                <a:latin typeface="Arial"/>
                <a:cs typeface="Arial"/>
              </a:rPr>
              <a:t>e</a:t>
            </a:r>
            <a:r>
              <a:rPr sz="550" spc="50" dirty="0">
                <a:latin typeface="Arial"/>
                <a:cs typeface="Arial"/>
              </a:rPr>
              <a:t>k</a:t>
            </a:r>
            <a:r>
              <a:rPr sz="550" spc="40" dirty="0">
                <a:latin typeface="Arial"/>
                <a:cs typeface="Arial"/>
              </a:rPr>
              <a:t>a</a:t>
            </a:r>
            <a:r>
              <a:rPr sz="550" spc="30" dirty="0">
                <a:latin typeface="Arial"/>
                <a:cs typeface="Arial"/>
              </a:rPr>
              <a:t>r</a:t>
            </a:r>
            <a:endParaRPr sz="55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  <a:spcBef>
                <a:spcPts val="175"/>
              </a:spcBef>
            </a:pPr>
            <a:r>
              <a:rPr sz="550" spc="60" dirty="0">
                <a:latin typeface="Arial"/>
                <a:cs typeface="Arial"/>
              </a:rPr>
              <a:t>B </a:t>
            </a:r>
            <a:r>
              <a:rPr sz="550" spc="30" dirty="0">
                <a:latin typeface="Arial"/>
                <a:cs typeface="Arial"/>
              </a:rPr>
              <a:t>sınıf </a:t>
            </a:r>
            <a:r>
              <a:rPr sz="550" spc="45" dirty="0">
                <a:latin typeface="Arial"/>
                <a:cs typeface="Arial"/>
              </a:rPr>
              <a:t>Sürücü</a:t>
            </a:r>
            <a:r>
              <a:rPr sz="550" spc="-65" dirty="0">
                <a:latin typeface="Arial"/>
                <a:cs typeface="Arial"/>
              </a:rPr>
              <a:t> </a:t>
            </a:r>
            <a:r>
              <a:rPr sz="550" spc="35" dirty="0">
                <a:latin typeface="Arial"/>
                <a:cs typeface="Arial"/>
              </a:rPr>
              <a:t>Belgesi</a:t>
            </a:r>
            <a:endParaRPr sz="5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306447" y="2842616"/>
          <a:ext cx="3096768" cy="2965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6130"/>
                <a:gridCol w="590638"/>
              </a:tblGrid>
              <a:tr h="258964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550" b="1" spc="40" dirty="0">
                          <a:latin typeface="Arial"/>
                          <a:cs typeface="Arial"/>
                        </a:rPr>
                        <a:t>Eğitim</a:t>
                      </a:r>
                      <a:r>
                        <a:rPr sz="5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50" dirty="0">
                          <a:latin typeface="Arial"/>
                          <a:cs typeface="Arial"/>
                        </a:rPr>
                        <a:t>Durumu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550" spc="40" dirty="0">
                          <a:latin typeface="Arial"/>
                          <a:cs typeface="Arial"/>
                        </a:rPr>
                        <a:t>xxxx </a:t>
                      </a:r>
                      <a:r>
                        <a:rPr sz="550" spc="35" dirty="0">
                          <a:latin typeface="Arial"/>
                          <a:cs typeface="Arial"/>
                        </a:rPr>
                        <a:t>Üniversitesi </a:t>
                      </a:r>
                      <a:r>
                        <a:rPr sz="550" spc="40" dirty="0">
                          <a:latin typeface="Arial"/>
                          <a:cs typeface="Arial"/>
                        </a:rPr>
                        <a:t>xxxxx</a:t>
                      </a:r>
                      <a:r>
                        <a:rPr sz="5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45" dirty="0">
                          <a:latin typeface="Arial"/>
                          <a:cs typeface="Arial"/>
                        </a:rPr>
                        <a:t>Bölümü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550" spc="50" dirty="0">
                          <a:latin typeface="Arial"/>
                          <a:cs typeface="Arial"/>
                        </a:rPr>
                        <a:t>2011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7556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550" spc="40" dirty="0">
                          <a:latin typeface="Arial"/>
                          <a:cs typeface="Arial"/>
                        </a:rPr>
                        <a:t>xxxxxxx</a:t>
                      </a:r>
                      <a:r>
                        <a:rPr sz="5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35" dirty="0">
                          <a:latin typeface="Arial"/>
                          <a:cs typeface="Arial"/>
                        </a:rPr>
                        <a:t>Lisesi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550" spc="50" dirty="0">
                          <a:latin typeface="Arial"/>
                          <a:cs typeface="Arial"/>
                        </a:rPr>
                        <a:t>2007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15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550" b="1" spc="45" dirty="0">
                          <a:latin typeface="Arial"/>
                          <a:cs typeface="Arial"/>
                        </a:rPr>
                        <a:t>Yabancı</a:t>
                      </a:r>
                      <a:r>
                        <a:rPr sz="550" b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35" dirty="0">
                          <a:latin typeface="Arial"/>
                          <a:cs typeface="Arial"/>
                        </a:rPr>
                        <a:t>Dil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spc="35" dirty="0">
                          <a:latin typeface="Arial"/>
                          <a:cs typeface="Arial"/>
                        </a:rPr>
                        <a:t>İngilizce/çok</a:t>
                      </a:r>
                      <a:r>
                        <a:rPr sz="5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20" dirty="0">
                          <a:latin typeface="Arial"/>
                          <a:cs typeface="Arial"/>
                        </a:rPr>
                        <a:t>iyi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638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b="1" spc="35" dirty="0">
                          <a:latin typeface="Arial"/>
                          <a:cs typeface="Arial"/>
                        </a:rPr>
                        <a:t>İş</a:t>
                      </a:r>
                      <a:r>
                        <a:rPr sz="55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45" dirty="0">
                          <a:latin typeface="Arial"/>
                          <a:cs typeface="Arial"/>
                        </a:rPr>
                        <a:t>Deneyimi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550" spc="40" dirty="0">
                          <a:latin typeface="Arial"/>
                          <a:cs typeface="Arial"/>
                        </a:rPr>
                        <a:t>xxxxx Firması/İnsan Kaynakları</a:t>
                      </a:r>
                      <a:r>
                        <a:rPr sz="5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45" dirty="0">
                          <a:latin typeface="Arial"/>
                          <a:cs typeface="Arial"/>
                        </a:rPr>
                        <a:t>Bölümü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550" spc="45" dirty="0">
                          <a:latin typeface="Arial"/>
                          <a:cs typeface="Arial"/>
                        </a:rPr>
                        <a:t>2011-2013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2094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550" spc="40" dirty="0">
                          <a:latin typeface="Arial"/>
                          <a:cs typeface="Arial"/>
                        </a:rPr>
                        <a:t>İnsan Kaynakları</a:t>
                      </a:r>
                      <a:r>
                        <a:rPr sz="5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50" dirty="0">
                          <a:latin typeface="Arial"/>
                          <a:cs typeface="Arial"/>
                        </a:rPr>
                        <a:t>Uzmanı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22225" marR="125095">
                        <a:lnSpc>
                          <a:spcPts val="830"/>
                        </a:lnSpc>
                        <a:spcBef>
                          <a:spcPts val="50"/>
                        </a:spcBef>
                      </a:pPr>
                      <a:r>
                        <a:rPr sz="550" spc="45" dirty="0">
                          <a:latin typeface="Arial"/>
                          <a:cs typeface="Arial"/>
                        </a:rPr>
                        <a:t>(700 </a:t>
                      </a:r>
                      <a:r>
                        <a:rPr sz="550" spc="35" dirty="0">
                          <a:latin typeface="Arial"/>
                          <a:cs typeface="Arial"/>
                        </a:rPr>
                        <a:t>çalışanı </a:t>
                      </a:r>
                      <a:r>
                        <a:rPr sz="550" spc="40" dirty="0">
                          <a:latin typeface="Arial"/>
                          <a:cs typeface="Arial"/>
                        </a:rPr>
                        <a:t>olan firmada personel performansı </a:t>
                      </a:r>
                      <a:r>
                        <a:rPr sz="550" spc="45" dirty="0">
                          <a:latin typeface="Arial"/>
                          <a:cs typeface="Arial"/>
                        </a:rPr>
                        <a:t>ölçme</a:t>
                      </a:r>
                      <a:r>
                        <a:rPr sz="5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35" dirty="0">
                          <a:latin typeface="Arial"/>
                          <a:cs typeface="Arial"/>
                        </a:rPr>
                        <a:t>sisteminin  </a:t>
                      </a:r>
                      <a:r>
                        <a:rPr sz="550" spc="40" dirty="0">
                          <a:latin typeface="Arial"/>
                          <a:cs typeface="Arial"/>
                        </a:rPr>
                        <a:t>oluşturulması ve ücretlendirme</a:t>
                      </a:r>
                      <a:r>
                        <a:rPr sz="5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30" dirty="0">
                          <a:latin typeface="Arial"/>
                          <a:cs typeface="Arial"/>
                        </a:rPr>
                        <a:t>)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50" spc="40" dirty="0">
                          <a:latin typeface="Arial"/>
                          <a:cs typeface="Arial"/>
                        </a:rPr>
                        <a:t>xxxxx Firması</a:t>
                      </a:r>
                      <a:r>
                        <a:rPr sz="5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35" dirty="0">
                          <a:latin typeface="Arial"/>
                          <a:cs typeface="Arial"/>
                        </a:rPr>
                        <a:t>Staj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550" spc="50" dirty="0">
                          <a:latin typeface="Arial"/>
                          <a:cs typeface="Arial"/>
                        </a:rPr>
                        <a:t>2010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765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550" spc="40" dirty="0">
                          <a:latin typeface="Arial"/>
                          <a:cs typeface="Arial"/>
                        </a:rPr>
                        <a:t>(İnsan Kaynakları personel </a:t>
                      </a:r>
                      <a:r>
                        <a:rPr sz="550" spc="50" dirty="0">
                          <a:latin typeface="Arial"/>
                          <a:cs typeface="Arial"/>
                        </a:rPr>
                        <a:t>seçme </a:t>
                      </a:r>
                      <a:r>
                        <a:rPr sz="550" spc="35" dirty="0">
                          <a:latin typeface="Arial"/>
                          <a:cs typeface="Arial"/>
                        </a:rPr>
                        <a:t>çalışmaları </a:t>
                      </a:r>
                      <a:r>
                        <a:rPr sz="550" spc="5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5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45" dirty="0">
                          <a:latin typeface="Arial"/>
                          <a:cs typeface="Arial"/>
                        </a:rPr>
                        <a:t>ay </a:t>
                      </a:r>
                      <a:r>
                        <a:rPr sz="550" spc="30" dirty="0">
                          <a:latin typeface="Arial"/>
                          <a:cs typeface="Arial"/>
                        </a:rPr>
                        <a:t>)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66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550" b="1" spc="35" dirty="0">
                          <a:latin typeface="Arial"/>
                          <a:cs typeface="Arial"/>
                        </a:rPr>
                        <a:t>Yetkinlikler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550" spc="35" dirty="0">
                          <a:latin typeface="Arial"/>
                          <a:cs typeface="Arial"/>
                        </a:rPr>
                        <a:t>Bilgisayar</a:t>
                      </a:r>
                      <a:r>
                        <a:rPr sz="5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30" dirty="0">
                          <a:latin typeface="Arial"/>
                          <a:cs typeface="Arial"/>
                        </a:rPr>
                        <a:t>Bilgisi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22225" marR="1490980">
                        <a:lnSpc>
                          <a:spcPct val="122500"/>
                        </a:lnSpc>
                        <a:tabLst>
                          <a:tab pos="536575" algn="l"/>
                        </a:tabLst>
                      </a:pPr>
                      <a:r>
                        <a:rPr sz="550" spc="65" dirty="0">
                          <a:latin typeface="Arial"/>
                          <a:cs typeface="Arial"/>
                        </a:rPr>
                        <a:t>MS </a:t>
                      </a:r>
                      <a:r>
                        <a:rPr sz="550" spc="50" dirty="0">
                          <a:latin typeface="Arial"/>
                          <a:cs typeface="Arial"/>
                        </a:rPr>
                        <a:t>Windows </a:t>
                      </a:r>
                      <a:r>
                        <a:rPr sz="550" spc="25" dirty="0">
                          <a:latin typeface="Arial"/>
                          <a:cs typeface="Arial"/>
                        </a:rPr>
                        <a:t>(İyi </a:t>
                      </a:r>
                      <a:r>
                        <a:rPr sz="550" spc="45" dirty="0">
                          <a:latin typeface="Arial"/>
                          <a:cs typeface="Arial"/>
                        </a:rPr>
                        <a:t>düzeyde)  </a:t>
                      </a:r>
                      <a:r>
                        <a:rPr sz="550" spc="65" dirty="0">
                          <a:latin typeface="Arial"/>
                          <a:cs typeface="Arial"/>
                        </a:rPr>
                        <a:t>MS</a:t>
                      </a:r>
                      <a:r>
                        <a:rPr sz="5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35" dirty="0">
                          <a:latin typeface="Arial"/>
                          <a:cs typeface="Arial"/>
                        </a:rPr>
                        <a:t>Ofis	</a:t>
                      </a:r>
                      <a:r>
                        <a:rPr sz="550" spc="25" dirty="0">
                          <a:latin typeface="Arial"/>
                          <a:cs typeface="Arial"/>
                        </a:rPr>
                        <a:t>(İyi</a:t>
                      </a:r>
                      <a:r>
                        <a:rPr sz="5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45" dirty="0">
                          <a:latin typeface="Arial"/>
                          <a:cs typeface="Arial"/>
                        </a:rPr>
                        <a:t>düzeyde)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50" spc="35" dirty="0">
                          <a:latin typeface="Arial"/>
                          <a:cs typeface="Arial"/>
                        </a:rPr>
                        <a:t>İş </a:t>
                      </a:r>
                      <a:r>
                        <a:rPr sz="550" spc="4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550" spc="45" dirty="0">
                          <a:latin typeface="Arial"/>
                          <a:cs typeface="Arial"/>
                        </a:rPr>
                        <a:t>Meslek </a:t>
                      </a:r>
                      <a:r>
                        <a:rPr sz="550" spc="40" dirty="0">
                          <a:latin typeface="Arial"/>
                          <a:cs typeface="Arial"/>
                        </a:rPr>
                        <a:t>Danışmanlığı </a:t>
                      </a:r>
                      <a:r>
                        <a:rPr sz="550" spc="30" dirty="0">
                          <a:latin typeface="Arial"/>
                          <a:cs typeface="Arial"/>
                        </a:rPr>
                        <a:t>Yeterlilik</a:t>
                      </a:r>
                      <a:r>
                        <a:rPr sz="5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40" dirty="0">
                          <a:latin typeface="Arial"/>
                          <a:cs typeface="Arial"/>
                        </a:rPr>
                        <a:t>Belgesi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550" spc="50" dirty="0">
                          <a:latin typeface="Arial"/>
                          <a:cs typeface="Arial"/>
                        </a:rPr>
                        <a:t>2012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321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550" spc="35" dirty="0">
                          <a:latin typeface="Arial"/>
                          <a:cs typeface="Arial"/>
                        </a:rPr>
                        <a:t>Uluslararası İş </a:t>
                      </a:r>
                      <a:r>
                        <a:rPr sz="550" spc="4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550" spc="45" dirty="0">
                          <a:latin typeface="Arial"/>
                          <a:cs typeface="Arial"/>
                        </a:rPr>
                        <a:t>Meslek </a:t>
                      </a:r>
                      <a:r>
                        <a:rPr sz="550" spc="40" dirty="0">
                          <a:latin typeface="Arial"/>
                          <a:cs typeface="Arial"/>
                        </a:rPr>
                        <a:t>Danışmanlığı</a:t>
                      </a:r>
                      <a:r>
                        <a:rPr sz="5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45" dirty="0">
                          <a:latin typeface="Arial"/>
                          <a:cs typeface="Arial"/>
                        </a:rPr>
                        <a:t>Kongresi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550" spc="50" dirty="0">
                          <a:latin typeface="Arial"/>
                          <a:cs typeface="Arial"/>
                        </a:rPr>
                        <a:t>2013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687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550" b="1" spc="40" dirty="0">
                          <a:latin typeface="Arial"/>
                          <a:cs typeface="Arial"/>
                        </a:rPr>
                        <a:t>Burslar/Ödüller/Başarılar/Projeler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550" spc="45" dirty="0">
                          <a:latin typeface="Arial"/>
                          <a:cs typeface="Arial"/>
                        </a:rPr>
                        <a:t>Dünya Bankası </a:t>
                      </a:r>
                      <a:r>
                        <a:rPr sz="550" spc="40" dirty="0">
                          <a:latin typeface="Arial"/>
                          <a:cs typeface="Arial"/>
                        </a:rPr>
                        <a:t>İnsan Kaynakları Yönetimi</a:t>
                      </a:r>
                      <a:r>
                        <a:rPr sz="5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35" dirty="0">
                          <a:latin typeface="Arial"/>
                          <a:cs typeface="Arial"/>
                        </a:rPr>
                        <a:t>Projesi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550" spc="50" dirty="0">
                          <a:latin typeface="Arial"/>
                          <a:cs typeface="Arial"/>
                        </a:rPr>
                        <a:t>2012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5582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550" b="1" spc="40" dirty="0">
                          <a:latin typeface="Arial"/>
                          <a:cs typeface="Arial"/>
                        </a:rPr>
                        <a:t>Hobiler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550" spc="35" dirty="0">
                          <a:latin typeface="Arial"/>
                          <a:cs typeface="Arial"/>
                        </a:rPr>
                        <a:t>Voleybol, fotoğraf</a:t>
                      </a:r>
                      <a:r>
                        <a:rPr sz="5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45" dirty="0">
                          <a:latin typeface="Arial"/>
                          <a:cs typeface="Arial"/>
                        </a:rPr>
                        <a:t>çekmek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50" b="1" spc="45" dirty="0">
                          <a:latin typeface="Arial"/>
                          <a:cs typeface="Arial"/>
                        </a:rPr>
                        <a:t>Referanslar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315972" y="5805856"/>
            <a:ext cx="55054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spc="30" dirty="0">
                <a:latin typeface="Arial"/>
                <a:cs typeface="Arial"/>
              </a:rPr>
              <a:t>Ali</a:t>
            </a:r>
            <a:r>
              <a:rPr sz="550" spc="-65" dirty="0">
                <a:latin typeface="Arial"/>
                <a:cs typeface="Arial"/>
              </a:rPr>
              <a:t> </a:t>
            </a:r>
            <a:r>
              <a:rPr sz="550" spc="55" dirty="0">
                <a:latin typeface="Arial"/>
                <a:cs typeface="Arial"/>
              </a:rPr>
              <a:t>KAYA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550" spc="40" dirty="0">
                <a:latin typeface="Arial"/>
                <a:cs typeface="Arial"/>
              </a:rPr>
              <a:t>Ayşegül</a:t>
            </a:r>
            <a:r>
              <a:rPr sz="550" spc="135" dirty="0">
                <a:latin typeface="Arial"/>
                <a:cs typeface="Arial"/>
              </a:rPr>
              <a:t> </a:t>
            </a:r>
            <a:r>
              <a:rPr sz="550" spc="50" dirty="0">
                <a:latin typeface="Arial"/>
                <a:cs typeface="Arial"/>
              </a:rPr>
              <a:t>SARI</a:t>
            </a:r>
            <a:endParaRPr sz="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5207" y="5786996"/>
            <a:ext cx="142621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marR="5080" indent="-13970">
              <a:lnSpc>
                <a:spcPct val="122500"/>
              </a:lnSpc>
            </a:pPr>
            <a:r>
              <a:rPr sz="550" spc="40" dirty="0">
                <a:latin typeface="Arial"/>
                <a:cs typeface="Arial"/>
              </a:rPr>
              <a:t>xxxxx Firması </a:t>
            </a:r>
            <a:r>
              <a:rPr sz="550" spc="45" dirty="0">
                <a:latin typeface="Arial"/>
                <a:cs typeface="Arial"/>
              </a:rPr>
              <a:t>Genel Müdür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40" dirty="0">
                <a:latin typeface="Arial"/>
                <a:cs typeface="Arial"/>
              </a:rPr>
              <a:t>Yardımcısı  xxxxx </a:t>
            </a:r>
            <a:r>
              <a:rPr sz="550" spc="35" dirty="0">
                <a:latin typeface="Arial"/>
                <a:cs typeface="Arial"/>
              </a:rPr>
              <a:t>Üniversitesi </a:t>
            </a:r>
            <a:r>
              <a:rPr sz="550" spc="40" dirty="0">
                <a:latin typeface="Arial"/>
                <a:cs typeface="Arial"/>
              </a:rPr>
              <a:t>Öğretim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40" dirty="0">
                <a:latin typeface="Arial"/>
                <a:cs typeface="Arial"/>
              </a:rPr>
              <a:t>Üyesi</a:t>
            </a:r>
            <a:endParaRPr sz="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5462" y="5786996"/>
            <a:ext cx="66548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22500"/>
              </a:lnSpc>
            </a:pPr>
            <a:r>
              <a:rPr sz="550" spc="40" dirty="0">
                <a:latin typeface="Arial"/>
                <a:cs typeface="Arial"/>
              </a:rPr>
              <a:t>(0 </a:t>
            </a:r>
            <a:r>
              <a:rPr sz="550" spc="35" dirty="0">
                <a:latin typeface="Arial"/>
                <a:cs typeface="Arial"/>
              </a:rPr>
              <a:t>xxx </a:t>
            </a:r>
            <a:r>
              <a:rPr sz="550" spc="45" dirty="0">
                <a:latin typeface="Arial"/>
                <a:cs typeface="Arial"/>
              </a:rPr>
              <a:t>xxx xx </a:t>
            </a:r>
            <a:r>
              <a:rPr sz="550" spc="35" dirty="0">
                <a:latin typeface="Arial"/>
                <a:cs typeface="Arial"/>
              </a:rPr>
              <a:t>xx)  </a:t>
            </a:r>
            <a:r>
              <a:rPr sz="550" spc="40" dirty="0">
                <a:latin typeface="Arial"/>
                <a:cs typeface="Arial"/>
              </a:rPr>
              <a:t>(0 xxx xxx </a:t>
            </a:r>
            <a:r>
              <a:rPr sz="550" spc="45" dirty="0">
                <a:latin typeface="Arial"/>
                <a:cs typeface="Arial"/>
              </a:rPr>
              <a:t>xx  </a:t>
            </a:r>
            <a:r>
              <a:rPr sz="550" spc="35" dirty="0">
                <a:latin typeface="Arial"/>
                <a:cs typeface="Arial"/>
              </a:rPr>
              <a:t>xx)</a:t>
            </a:r>
            <a:endParaRPr sz="5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35617" y="1580341"/>
            <a:ext cx="922885" cy="591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42699" y="1618129"/>
            <a:ext cx="708714" cy="515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843" rIns="0" bIns="0" rtlCol="0">
            <a:spAutoFit/>
          </a:bodyPr>
          <a:lstStyle/>
          <a:p>
            <a:pPr marL="1425575">
              <a:lnSpc>
                <a:spcPct val="100000"/>
              </a:lnSpc>
            </a:pPr>
            <a:r>
              <a:rPr sz="3200" spc="-5" dirty="0"/>
              <a:t>ÖZGEÇMİŞ</a:t>
            </a:r>
            <a:r>
              <a:rPr sz="3200" spc="-55" dirty="0"/>
              <a:t> </a:t>
            </a:r>
            <a:r>
              <a:rPr sz="3200" spc="-5" dirty="0"/>
              <a:t>ÖRNEĞİ-2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745422" y="1611857"/>
            <a:ext cx="2173605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1680" algn="ctr">
              <a:lnSpc>
                <a:spcPct val="100000"/>
              </a:lnSpc>
            </a:pPr>
            <a:r>
              <a:rPr sz="600" b="1" spc="-5" dirty="0">
                <a:latin typeface="Times New Roman"/>
                <a:cs typeface="Times New Roman"/>
              </a:rPr>
              <a:t>Ali</a:t>
            </a:r>
            <a:r>
              <a:rPr sz="600" b="1" spc="-85" dirty="0">
                <a:latin typeface="Times New Roman"/>
                <a:cs typeface="Times New Roman"/>
              </a:rPr>
              <a:t> </a:t>
            </a:r>
            <a:r>
              <a:rPr sz="600" b="1" spc="-5" dirty="0">
                <a:latin typeface="Times New Roman"/>
                <a:cs typeface="Times New Roman"/>
              </a:rPr>
              <a:t>YILDIZ</a:t>
            </a:r>
            <a:endParaRPr sz="600">
              <a:latin typeface="Times New Roman"/>
              <a:cs typeface="Times New Roman"/>
            </a:endParaRPr>
          </a:p>
          <a:p>
            <a:pPr marL="1005205" marR="5080" indent="-254635">
              <a:lnSpc>
                <a:spcPts val="860"/>
              </a:lnSpc>
              <a:spcBef>
                <a:spcPts val="40"/>
              </a:spcBef>
            </a:pPr>
            <a:r>
              <a:rPr sz="600" spc="-10" dirty="0">
                <a:latin typeface="Times New Roman"/>
                <a:cs typeface="Times New Roman"/>
              </a:rPr>
              <a:t>Akyazı </a:t>
            </a:r>
            <a:r>
              <a:rPr sz="600" spc="-5" dirty="0">
                <a:latin typeface="Times New Roman"/>
                <a:cs typeface="Times New Roman"/>
              </a:rPr>
              <a:t>Caddesi </a:t>
            </a:r>
            <a:r>
              <a:rPr sz="600" dirty="0">
                <a:latin typeface="Times New Roman"/>
                <a:cs typeface="Times New Roman"/>
              </a:rPr>
              <a:t>18/6 </a:t>
            </a:r>
            <a:r>
              <a:rPr sz="600" spc="-10" dirty="0">
                <a:latin typeface="Times New Roman"/>
                <a:cs typeface="Times New Roman"/>
              </a:rPr>
              <a:t>Yenimahalle- </a:t>
            </a:r>
            <a:r>
              <a:rPr sz="600" spc="-5" dirty="0">
                <a:latin typeface="Times New Roman"/>
                <a:cs typeface="Times New Roman"/>
              </a:rPr>
              <a:t>ANKARA  GSM: </a:t>
            </a:r>
            <a:r>
              <a:rPr sz="600" dirty="0">
                <a:latin typeface="Times New Roman"/>
                <a:cs typeface="Times New Roman"/>
              </a:rPr>
              <a:t>05XX </a:t>
            </a:r>
            <a:r>
              <a:rPr sz="600" spc="-5" dirty="0">
                <a:latin typeface="Times New Roman"/>
                <a:cs typeface="Times New Roman"/>
              </a:rPr>
              <a:t>XXX XX</a:t>
            </a:r>
            <a:r>
              <a:rPr sz="600" spc="-65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Times New Roman"/>
                <a:cs typeface="Times New Roman"/>
              </a:rPr>
              <a:t>XX</a:t>
            </a:r>
            <a:endParaRPr sz="600">
              <a:latin typeface="Times New Roman"/>
              <a:cs typeface="Times New Roman"/>
            </a:endParaRPr>
          </a:p>
          <a:p>
            <a:pPr marL="1062355" marR="317500" indent="13970" algn="ctr">
              <a:lnSpc>
                <a:spcPts val="860"/>
              </a:lnSpc>
              <a:spcBef>
                <a:spcPts val="5"/>
              </a:spcBef>
            </a:pPr>
            <a:r>
              <a:rPr sz="600" dirty="0">
                <a:latin typeface="Times New Roman"/>
                <a:cs typeface="Times New Roman"/>
              </a:rPr>
              <a:t>Ev </a:t>
            </a:r>
            <a:r>
              <a:rPr sz="600" spc="-5" dirty="0">
                <a:latin typeface="Times New Roman"/>
                <a:cs typeface="Times New Roman"/>
              </a:rPr>
              <a:t>Tel: </a:t>
            </a:r>
            <a:r>
              <a:rPr sz="600" dirty="0">
                <a:latin typeface="Times New Roman"/>
                <a:cs typeface="Times New Roman"/>
              </a:rPr>
              <a:t>0 312 xxx xx xx  </a:t>
            </a:r>
            <a:r>
              <a:rPr sz="600" spc="-5" dirty="0">
                <a:latin typeface="Times New Roman"/>
                <a:cs typeface="Times New Roman"/>
              </a:rPr>
              <a:t>Mail:</a:t>
            </a:r>
            <a:r>
              <a:rPr sz="600" spc="-20" dirty="0">
                <a:latin typeface="Times New Roman"/>
                <a:cs typeface="Times New Roman"/>
              </a:rPr>
              <a:t> </a:t>
            </a:r>
            <a:r>
              <a:rPr sz="600" u="sng" spc="-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ayildiz@gmail.com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Times New Roman"/>
                <a:cs typeface="Times New Roman"/>
              </a:rPr>
              <a:t>Kariyer</a:t>
            </a:r>
            <a:r>
              <a:rPr sz="600" b="1" spc="-80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Hedefi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dirty="0">
                <a:latin typeface="Times New Roman"/>
                <a:cs typeface="Times New Roman"/>
              </a:rPr>
              <a:t>Elektrik</a:t>
            </a:r>
            <a:r>
              <a:rPr sz="600" spc="-75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Times New Roman"/>
                <a:cs typeface="Times New Roman"/>
              </a:rPr>
              <a:t>Teknisyeni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5422" y="2470708"/>
            <a:ext cx="58928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400"/>
              </a:lnSpc>
            </a:pPr>
            <a:r>
              <a:rPr sz="600" b="1" spc="-5" dirty="0">
                <a:latin typeface="Times New Roman"/>
                <a:cs typeface="Times New Roman"/>
              </a:rPr>
              <a:t>Kişisel </a:t>
            </a:r>
            <a:r>
              <a:rPr sz="600" b="1" dirty="0">
                <a:latin typeface="Times New Roman"/>
                <a:cs typeface="Times New Roman"/>
              </a:rPr>
              <a:t>Bilgiler  </a:t>
            </a:r>
            <a:r>
              <a:rPr sz="600" spc="-5" dirty="0">
                <a:latin typeface="Times New Roman"/>
                <a:cs typeface="Times New Roman"/>
              </a:rPr>
              <a:t>Doğum Tarihi </a:t>
            </a:r>
            <a:r>
              <a:rPr sz="600" dirty="0">
                <a:latin typeface="Times New Roman"/>
                <a:cs typeface="Times New Roman"/>
              </a:rPr>
              <a:t>:  </a:t>
            </a:r>
            <a:r>
              <a:rPr sz="600" spc="-5" dirty="0">
                <a:latin typeface="Times New Roman"/>
                <a:cs typeface="Times New Roman"/>
              </a:rPr>
              <a:t>Askerlik Durumu:  Medeni</a:t>
            </a:r>
            <a:r>
              <a:rPr sz="600" spc="-55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Times New Roman"/>
                <a:cs typeface="Times New Roman"/>
              </a:rPr>
              <a:t>Durumu: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4312" y="2596568"/>
            <a:ext cx="33147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0.04.1990</a:t>
            </a:r>
            <a:endParaRPr sz="600">
              <a:latin typeface="Times New Roman"/>
              <a:cs typeface="Times New Roman"/>
            </a:endParaRPr>
          </a:p>
          <a:p>
            <a:pPr marL="35560" marR="105410" indent="10160">
              <a:lnSpc>
                <a:spcPct val="119900"/>
              </a:lnSpc>
            </a:pPr>
            <a:r>
              <a:rPr sz="600" spc="-5" dirty="0">
                <a:latin typeface="Times New Roman"/>
                <a:cs typeface="Times New Roman"/>
              </a:rPr>
              <a:t>Ya</a:t>
            </a:r>
            <a:r>
              <a:rPr sz="600" dirty="0">
                <a:latin typeface="Times New Roman"/>
                <a:cs typeface="Times New Roman"/>
              </a:rPr>
              <a:t>ptı  </a:t>
            </a:r>
            <a:r>
              <a:rPr sz="600" spc="-5" dirty="0">
                <a:latin typeface="Times New Roman"/>
                <a:cs typeface="Times New Roman"/>
              </a:rPr>
              <a:t>Be</a:t>
            </a:r>
            <a:r>
              <a:rPr sz="600" dirty="0">
                <a:latin typeface="Times New Roman"/>
                <a:cs typeface="Times New Roman"/>
              </a:rPr>
              <a:t>k</a:t>
            </a:r>
            <a:r>
              <a:rPr sz="600" spc="-5" dirty="0">
                <a:latin typeface="Times New Roman"/>
                <a:cs typeface="Times New Roman"/>
              </a:rPr>
              <a:t>a</a:t>
            </a:r>
            <a:r>
              <a:rPr sz="600" dirty="0">
                <a:latin typeface="Times New Roman"/>
                <a:cs typeface="Times New Roman"/>
              </a:rPr>
              <a:t>r</a:t>
            </a:r>
            <a:endParaRPr sz="6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35897" y="2987138"/>
          <a:ext cx="2019411" cy="812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384"/>
                <a:gridCol w="572027"/>
              </a:tblGrid>
              <a:tr h="264787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Eğitim</a:t>
                      </a:r>
                      <a:r>
                        <a:rPr sz="6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Durumu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Xxxx Endüstri 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Meslek</a:t>
                      </a:r>
                      <a:r>
                        <a:rPr sz="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Lisesi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460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2008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5311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ktrik 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ölümü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3431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İş</a:t>
                      </a:r>
                      <a:r>
                        <a:rPr sz="6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b="1" spc="-5" dirty="0">
                          <a:latin typeface="Times New Roman"/>
                          <a:cs typeface="Times New Roman"/>
                        </a:rPr>
                        <a:t>Deneyimi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xxxxx 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Firması  (Stajer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Teknisyen)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R="33655" algn="r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2007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9408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(11.sınıfta 9 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ay süreli</a:t>
                      </a:r>
                      <a:r>
                        <a:rPr sz="6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staj)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745422" y="3802312"/>
            <a:ext cx="2610485" cy="148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Times New Roman"/>
                <a:cs typeface="Times New Roman"/>
              </a:rPr>
              <a:t>Çanta kaynak makinesi </a:t>
            </a:r>
            <a:r>
              <a:rPr sz="600" dirty="0">
                <a:latin typeface="Times New Roman"/>
                <a:cs typeface="Times New Roman"/>
              </a:rPr>
              <a:t>imalatında trafoların sarılması ve monte edilmesi</a:t>
            </a:r>
            <a:r>
              <a:rPr sz="600" spc="40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Times New Roman"/>
                <a:cs typeface="Times New Roman"/>
              </a:rPr>
              <a:t>çalışmaları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b="1" spc="-5" dirty="0">
                <a:latin typeface="Times New Roman"/>
                <a:cs typeface="Times New Roman"/>
              </a:rPr>
              <a:t>Yetkinlikler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00" spc="-5" dirty="0">
                <a:latin typeface="Times New Roman"/>
                <a:cs typeface="Times New Roman"/>
              </a:rPr>
              <a:t>Bilgisayar</a:t>
            </a:r>
            <a:r>
              <a:rPr sz="600" spc="-65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Times New Roman"/>
                <a:cs typeface="Times New Roman"/>
              </a:rPr>
              <a:t>Bilgisi</a:t>
            </a:r>
            <a:endParaRPr sz="600">
              <a:latin typeface="Times New Roman"/>
              <a:cs typeface="Times New Roman"/>
            </a:endParaRPr>
          </a:p>
          <a:p>
            <a:pPr marL="12700" marR="1720850">
              <a:lnSpc>
                <a:spcPct val="116599"/>
              </a:lnSpc>
              <a:tabLst>
                <a:tab pos="464184" algn="l"/>
              </a:tabLst>
            </a:pPr>
            <a:r>
              <a:rPr sz="600" dirty="0">
                <a:latin typeface="Times New Roman"/>
                <a:cs typeface="Times New Roman"/>
              </a:rPr>
              <a:t>MS Windows </a:t>
            </a:r>
            <a:r>
              <a:rPr sz="600" spc="-5" dirty="0">
                <a:latin typeface="Times New Roman"/>
                <a:cs typeface="Times New Roman"/>
              </a:rPr>
              <a:t>(İyi düzeyde)  </a:t>
            </a:r>
            <a:r>
              <a:rPr sz="600" dirty="0">
                <a:latin typeface="Times New Roman"/>
                <a:cs typeface="Times New Roman"/>
              </a:rPr>
              <a:t>MS </a:t>
            </a:r>
            <a:r>
              <a:rPr sz="600" spc="-5" dirty="0">
                <a:latin typeface="Times New Roman"/>
                <a:cs typeface="Times New Roman"/>
              </a:rPr>
              <a:t>Ofis	(İyi</a:t>
            </a:r>
            <a:r>
              <a:rPr sz="600" spc="-60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Times New Roman"/>
                <a:cs typeface="Times New Roman"/>
              </a:rPr>
              <a:t>düzeyde)</a:t>
            </a:r>
            <a:endParaRPr sz="600">
              <a:latin typeface="Times New Roman"/>
              <a:cs typeface="Times New Roman"/>
            </a:endParaRPr>
          </a:p>
          <a:p>
            <a:pPr marL="12700" marR="1421765">
              <a:lnSpc>
                <a:spcPct val="104800"/>
              </a:lnSpc>
              <a:spcBef>
                <a:spcPts val="85"/>
              </a:spcBef>
            </a:pPr>
            <a:r>
              <a:rPr sz="600" spc="-5" dirty="0">
                <a:latin typeface="Times New Roman"/>
                <a:cs typeface="Times New Roman"/>
              </a:rPr>
              <a:t>Radyo-TV Tamirciliği Sertifikası  Akım, Gerilim </a:t>
            </a:r>
            <a:r>
              <a:rPr sz="600" dirty="0">
                <a:latin typeface="Times New Roman"/>
                <a:cs typeface="Times New Roman"/>
              </a:rPr>
              <a:t>ve </a:t>
            </a:r>
            <a:r>
              <a:rPr sz="600" spc="-5" dirty="0">
                <a:latin typeface="Times New Roman"/>
                <a:cs typeface="Times New Roman"/>
              </a:rPr>
              <a:t>Güç  </a:t>
            </a:r>
            <a:r>
              <a:rPr sz="600" dirty="0">
                <a:latin typeface="Times New Roman"/>
                <a:cs typeface="Times New Roman"/>
              </a:rPr>
              <a:t>ölçme</a:t>
            </a:r>
            <a:r>
              <a:rPr sz="600" spc="-5" dirty="0">
                <a:latin typeface="Times New Roman"/>
                <a:cs typeface="Times New Roman"/>
              </a:rPr>
              <a:t> becerisi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00" b="1" spc="-5" dirty="0">
                <a:latin typeface="Times New Roman"/>
                <a:cs typeface="Times New Roman"/>
              </a:rPr>
              <a:t>Burslar/Ödüller/Başarılar/Projeler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5" dirty="0">
                <a:latin typeface="Times New Roman"/>
                <a:cs typeface="Times New Roman"/>
              </a:rPr>
              <a:t>TUBİTAK </a:t>
            </a:r>
            <a:r>
              <a:rPr sz="600" dirty="0">
                <a:latin typeface="Times New Roman"/>
                <a:cs typeface="Times New Roman"/>
              </a:rPr>
              <a:t>Proje </a:t>
            </a:r>
            <a:r>
              <a:rPr sz="600" spc="-5" dirty="0">
                <a:latin typeface="Times New Roman"/>
                <a:cs typeface="Times New Roman"/>
              </a:rPr>
              <a:t>Başarı</a:t>
            </a:r>
            <a:r>
              <a:rPr sz="600" spc="-25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Times New Roman"/>
                <a:cs typeface="Times New Roman"/>
              </a:rPr>
              <a:t>Ödülü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b="1" dirty="0">
                <a:latin typeface="Times New Roman"/>
                <a:cs typeface="Times New Roman"/>
              </a:rPr>
              <a:t>Hobiler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5" dirty="0">
                <a:latin typeface="Times New Roman"/>
                <a:cs typeface="Times New Roman"/>
              </a:rPr>
              <a:t>Amatör Voleybol</a:t>
            </a:r>
            <a:r>
              <a:rPr sz="600" spc="-6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Oyuncusu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5422" y="5384682"/>
            <a:ext cx="5156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ct val="115799"/>
              </a:lnSpc>
            </a:pPr>
            <a:r>
              <a:rPr sz="600" b="1" spc="-5" dirty="0">
                <a:latin typeface="Times New Roman"/>
                <a:cs typeface="Times New Roman"/>
              </a:rPr>
              <a:t>Referanslar  </a:t>
            </a:r>
            <a:r>
              <a:rPr sz="600" spc="-5" dirty="0">
                <a:latin typeface="Times New Roman"/>
                <a:cs typeface="Times New Roman"/>
              </a:rPr>
              <a:t>Ahmet YILDIZ  </a:t>
            </a:r>
            <a:r>
              <a:rPr sz="600" dirty="0">
                <a:latin typeface="Times New Roman"/>
                <a:cs typeface="Times New Roman"/>
              </a:rPr>
              <a:t>Mehmet</a:t>
            </a:r>
            <a:r>
              <a:rPr sz="600" spc="-90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Times New Roman"/>
                <a:cs typeface="Times New Roman"/>
              </a:rPr>
              <a:t>KARA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3205" y="5488912"/>
            <a:ext cx="155638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5080" indent="-9525">
              <a:lnSpc>
                <a:spcPct val="116700"/>
              </a:lnSpc>
              <a:tabLst>
                <a:tab pos="957580" algn="l"/>
              </a:tabLst>
            </a:pPr>
            <a:r>
              <a:rPr sz="600" dirty="0">
                <a:latin typeface="Times New Roman"/>
                <a:cs typeface="Times New Roman"/>
              </a:rPr>
              <a:t>xxxxx </a:t>
            </a:r>
            <a:r>
              <a:rPr sz="600" spc="-5" dirty="0">
                <a:latin typeface="Times New Roman"/>
                <a:cs typeface="Times New Roman"/>
              </a:rPr>
              <a:t>Firması Atölye Şefi </a:t>
            </a:r>
            <a:r>
              <a:rPr sz="600" dirty="0">
                <a:latin typeface="Times New Roman"/>
                <a:cs typeface="Times New Roman"/>
              </a:rPr>
              <a:t>(0 xxx xxx xx xx)  Elektrik</a:t>
            </a:r>
            <a:r>
              <a:rPr sz="600" spc="5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Times New Roman"/>
                <a:cs typeface="Times New Roman"/>
              </a:rPr>
              <a:t>Öğretmeni	</a:t>
            </a:r>
            <a:r>
              <a:rPr sz="600" dirty="0">
                <a:latin typeface="Times New Roman"/>
                <a:cs typeface="Times New Roman"/>
              </a:rPr>
              <a:t>(0 </a:t>
            </a:r>
            <a:r>
              <a:rPr sz="600" spc="-5" dirty="0">
                <a:latin typeface="Times New Roman"/>
                <a:cs typeface="Times New Roman"/>
              </a:rPr>
              <a:t>xxx  </a:t>
            </a:r>
            <a:r>
              <a:rPr sz="600" dirty="0">
                <a:latin typeface="Times New Roman"/>
                <a:cs typeface="Times New Roman"/>
              </a:rPr>
              <a:t>xxx  xx</a:t>
            </a:r>
            <a:r>
              <a:rPr sz="600" spc="-7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xx)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60943" y="1783980"/>
            <a:ext cx="795695" cy="573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53634" y="1819953"/>
            <a:ext cx="610304" cy="501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9144000" cy="806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798180"/>
            <a:ext cx="8229600" cy="408305"/>
          </a:xfrm>
          <a:custGeom>
            <a:avLst/>
            <a:gdLst/>
            <a:ahLst/>
            <a:cxnLst/>
            <a:rect l="l" t="t" r="r" b="b"/>
            <a:pathLst>
              <a:path w="8229600" h="408305">
                <a:moveTo>
                  <a:pt x="8161642" y="0"/>
                </a:moveTo>
                <a:lnTo>
                  <a:pt x="67958" y="0"/>
                </a:lnTo>
                <a:lnTo>
                  <a:pt x="41506" y="5340"/>
                </a:lnTo>
                <a:lnTo>
                  <a:pt x="19904" y="19905"/>
                </a:lnTo>
                <a:lnTo>
                  <a:pt x="5340" y="41506"/>
                </a:lnTo>
                <a:lnTo>
                  <a:pt x="0" y="67957"/>
                </a:lnTo>
                <a:lnTo>
                  <a:pt x="0" y="339788"/>
                </a:lnTo>
                <a:lnTo>
                  <a:pt x="5340" y="366244"/>
                </a:lnTo>
                <a:lnTo>
                  <a:pt x="19904" y="387845"/>
                </a:lnTo>
                <a:lnTo>
                  <a:pt x="41506" y="402407"/>
                </a:lnTo>
                <a:lnTo>
                  <a:pt x="67958" y="407746"/>
                </a:lnTo>
                <a:lnTo>
                  <a:pt x="8161642" y="407746"/>
                </a:lnTo>
                <a:lnTo>
                  <a:pt x="8188093" y="402407"/>
                </a:lnTo>
                <a:lnTo>
                  <a:pt x="8209694" y="387845"/>
                </a:lnTo>
                <a:lnTo>
                  <a:pt x="8224259" y="366244"/>
                </a:lnTo>
                <a:lnTo>
                  <a:pt x="8229600" y="339788"/>
                </a:lnTo>
                <a:lnTo>
                  <a:pt x="8229600" y="67957"/>
                </a:lnTo>
                <a:lnTo>
                  <a:pt x="8224259" y="41506"/>
                </a:lnTo>
                <a:lnTo>
                  <a:pt x="8209694" y="19905"/>
                </a:lnTo>
                <a:lnTo>
                  <a:pt x="8188093" y="5340"/>
                </a:lnTo>
                <a:lnTo>
                  <a:pt x="816164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9173" y="1174457"/>
            <a:ext cx="4759325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ÖN</a:t>
            </a:r>
            <a:r>
              <a:rPr sz="2800" b="1" spc="-1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70" dirty="0">
                <a:solidFill>
                  <a:srgbClr val="C00000"/>
                </a:solidFill>
                <a:latin typeface="Arial"/>
                <a:cs typeface="Arial"/>
              </a:rPr>
              <a:t>YAZI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İsim, adres ve telefon</a:t>
            </a:r>
            <a:r>
              <a:rPr sz="1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numaranız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2254885"/>
            <a:ext cx="8229600" cy="408305"/>
          </a:xfrm>
          <a:custGeom>
            <a:avLst/>
            <a:gdLst/>
            <a:ahLst/>
            <a:cxnLst/>
            <a:rect l="l" t="t" r="r" b="b"/>
            <a:pathLst>
              <a:path w="8229600" h="408305">
                <a:moveTo>
                  <a:pt x="8161642" y="0"/>
                </a:moveTo>
                <a:lnTo>
                  <a:pt x="67958" y="0"/>
                </a:lnTo>
                <a:lnTo>
                  <a:pt x="41506" y="5341"/>
                </a:lnTo>
                <a:lnTo>
                  <a:pt x="19904" y="19907"/>
                </a:lnTo>
                <a:lnTo>
                  <a:pt x="5340" y="41512"/>
                </a:lnTo>
                <a:lnTo>
                  <a:pt x="0" y="67970"/>
                </a:lnTo>
                <a:lnTo>
                  <a:pt x="0" y="339788"/>
                </a:lnTo>
                <a:lnTo>
                  <a:pt x="5340" y="366244"/>
                </a:lnTo>
                <a:lnTo>
                  <a:pt x="19904" y="387845"/>
                </a:lnTo>
                <a:lnTo>
                  <a:pt x="41506" y="402407"/>
                </a:lnTo>
                <a:lnTo>
                  <a:pt x="67958" y="407746"/>
                </a:lnTo>
                <a:lnTo>
                  <a:pt x="8161642" y="407746"/>
                </a:lnTo>
                <a:lnTo>
                  <a:pt x="8188093" y="402407"/>
                </a:lnTo>
                <a:lnTo>
                  <a:pt x="8209694" y="387845"/>
                </a:lnTo>
                <a:lnTo>
                  <a:pt x="8224259" y="366244"/>
                </a:lnTo>
                <a:lnTo>
                  <a:pt x="8229600" y="339788"/>
                </a:lnTo>
                <a:lnTo>
                  <a:pt x="8229600" y="67970"/>
                </a:lnTo>
                <a:lnTo>
                  <a:pt x="8224259" y="41512"/>
                </a:lnTo>
                <a:lnTo>
                  <a:pt x="8209694" y="19907"/>
                </a:lnTo>
                <a:lnTo>
                  <a:pt x="8188093" y="5341"/>
                </a:lnTo>
                <a:lnTo>
                  <a:pt x="816164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2711589"/>
            <a:ext cx="8229600" cy="408305"/>
          </a:xfrm>
          <a:custGeom>
            <a:avLst/>
            <a:gdLst/>
            <a:ahLst/>
            <a:cxnLst/>
            <a:rect l="l" t="t" r="r" b="b"/>
            <a:pathLst>
              <a:path w="8229600" h="408305">
                <a:moveTo>
                  <a:pt x="8161642" y="0"/>
                </a:moveTo>
                <a:lnTo>
                  <a:pt x="67958" y="0"/>
                </a:lnTo>
                <a:lnTo>
                  <a:pt x="41506" y="5341"/>
                </a:lnTo>
                <a:lnTo>
                  <a:pt x="19904" y="19907"/>
                </a:lnTo>
                <a:lnTo>
                  <a:pt x="5340" y="41512"/>
                </a:lnTo>
                <a:lnTo>
                  <a:pt x="0" y="67970"/>
                </a:lnTo>
                <a:lnTo>
                  <a:pt x="0" y="339788"/>
                </a:lnTo>
                <a:lnTo>
                  <a:pt x="5340" y="366244"/>
                </a:lnTo>
                <a:lnTo>
                  <a:pt x="19904" y="387845"/>
                </a:lnTo>
                <a:lnTo>
                  <a:pt x="41506" y="402407"/>
                </a:lnTo>
                <a:lnTo>
                  <a:pt x="67958" y="407746"/>
                </a:lnTo>
                <a:lnTo>
                  <a:pt x="8161642" y="407746"/>
                </a:lnTo>
                <a:lnTo>
                  <a:pt x="8188093" y="402407"/>
                </a:lnTo>
                <a:lnTo>
                  <a:pt x="8209694" y="387845"/>
                </a:lnTo>
                <a:lnTo>
                  <a:pt x="8224259" y="366244"/>
                </a:lnTo>
                <a:lnTo>
                  <a:pt x="8229600" y="339788"/>
                </a:lnTo>
                <a:lnTo>
                  <a:pt x="8229600" y="67970"/>
                </a:lnTo>
                <a:lnTo>
                  <a:pt x="8224259" y="41512"/>
                </a:lnTo>
                <a:lnTo>
                  <a:pt x="8209694" y="19907"/>
                </a:lnTo>
                <a:lnTo>
                  <a:pt x="8188093" y="5341"/>
                </a:lnTo>
                <a:lnTo>
                  <a:pt x="816164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3168307"/>
            <a:ext cx="8229600" cy="408305"/>
          </a:xfrm>
          <a:custGeom>
            <a:avLst/>
            <a:gdLst/>
            <a:ahLst/>
            <a:cxnLst/>
            <a:rect l="l" t="t" r="r" b="b"/>
            <a:pathLst>
              <a:path w="8229600" h="408304">
                <a:moveTo>
                  <a:pt x="8161642" y="0"/>
                </a:moveTo>
                <a:lnTo>
                  <a:pt x="67958" y="0"/>
                </a:lnTo>
                <a:lnTo>
                  <a:pt x="41506" y="5339"/>
                </a:lnTo>
                <a:lnTo>
                  <a:pt x="19904" y="19900"/>
                </a:lnTo>
                <a:lnTo>
                  <a:pt x="5340" y="41501"/>
                </a:lnTo>
                <a:lnTo>
                  <a:pt x="0" y="67957"/>
                </a:lnTo>
                <a:lnTo>
                  <a:pt x="0" y="339775"/>
                </a:lnTo>
                <a:lnTo>
                  <a:pt x="5340" y="366231"/>
                </a:lnTo>
                <a:lnTo>
                  <a:pt x="19904" y="387832"/>
                </a:lnTo>
                <a:lnTo>
                  <a:pt x="41506" y="402394"/>
                </a:lnTo>
                <a:lnTo>
                  <a:pt x="67958" y="407733"/>
                </a:lnTo>
                <a:lnTo>
                  <a:pt x="8161642" y="407733"/>
                </a:lnTo>
                <a:lnTo>
                  <a:pt x="8188093" y="402394"/>
                </a:lnTo>
                <a:lnTo>
                  <a:pt x="8209694" y="387832"/>
                </a:lnTo>
                <a:lnTo>
                  <a:pt x="8224259" y="366231"/>
                </a:lnTo>
                <a:lnTo>
                  <a:pt x="8229600" y="339775"/>
                </a:lnTo>
                <a:lnTo>
                  <a:pt x="8229600" y="67957"/>
                </a:lnTo>
                <a:lnTo>
                  <a:pt x="8224259" y="41501"/>
                </a:lnTo>
                <a:lnTo>
                  <a:pt x="8209694" y="19900"/>
                </a:lnTo>
                <a:lnTo>
                  <a:pt x="8188093" y="5339"/>
                </a:lnTo>
                <a:lnTo>
                  <a:pt x="816164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3625011"/>
            <a:ext cx="8229600" cy="408305"/>
          </a:xfrm>
          <a:custGeom>
            <a:avLst/>
            <a:gdLst/>
            <a:ahLst/>
            <a:cxnLst/>
            <a:rect l="l" t="t" r="r" b="b"/>
            <a:pathLst>
              <a:path w="8229600" h="408304">
                <a:moveTo>
                  <a:pt x="8161642" y="0"/>
                </a:moveTo>
                <a:lnTo>
                  <a:pt x="67958" y="0"/>
                </a:lnTo>
                <a:lnTo>
                  <a:pt x="41506" y="5339"/>
                </a:lnTo>
                <a:lnTo>
                  <a:pt x="19904" y="19900"/>
                </a:lnTo>
                <a:lnTo>
                  <a:pt x="5340" y="41501"/>
                </a:lnTo>
                <a:lnTo>
                  <a:pt x="0" y="67957"/>
                </a:lnTo>
                <a:lnTo>
                  <a:pt x="0" y="339775"/>
                </a:lnTo>
                <a:lnTo>
                  <a:pt x="5340" y="366233"/>
                </a:lnTo>
                <a:lnTo>
                  <a:pt x="19904" y="387838"/>
                </a:lnTo>
                <a:lnTo>
                  <a:pt x="41506" y="402405"/>
                </a:lnTo>
                <a:lnTo>
                  <a:pt x="67958" y="407746"/>
                </a:lnTo>
                <a:lnTo>
                  <a:pt x="8161642" y="407746"/>
                </a:lnTo>
                <a:lnTo>
                  <a:pt x="8188093" y="402405"/>
                </a:lnTo>
                <a:lnTo>
                  <a:pt x="8209694" y="387838"/>
                </a:lnTo>
                <a:lnTo>
                  <a:pt x="8224259" y="366233"/>
                </a:lnTo>
                <a:lnTo>
                  <a:pt x="8229600" y="339775"/>
                </a:lnTo>
                <a:lnTo>
                  <a:pt x="8229600" y="67957"/>
                </a:lnTo>
                <a:lnTo>
                  <a:pt x="8224259" y="41501"/>
                </a:lnTo>
                <a:lnTo>
                  <a:pt x="8209694" y="19900"/>
                </a:lnTo>
                <a:lnTo>
                  <a:pt x="8188093" y="5339"/>
                </a:lnTo>
                <a:lnTo>
                  <a:pt x="816164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4081716"/>
            <a:ext cx="8229600" cy="408305"/>
          </a:xfrm>
          <a:custGeom>
            <a:avLst/>
            <a:gdLst/>
            <a:ahLst/>
            <a:cxnLst/>
            <a:rect l="l" t="t" r="r" b="b"/>
            <a:pathLst>
              <a:path w="8229600" h="408304">
                <a:moveTo>
                  <a:pt x="8161642" y="0"/>
                </a:moveTo>
                <a:lnTo>
                  <a:pt x="67958" y="0"/>
                </a:lnTo>
                <a:lnTo>
                  <a:pt x="41506" y="5339"/>
                </a:lnTo>
                <a:lnTo>
                  <a:pt x="19904" y="19900"/>
                </a:lnTo>
                <a:lnTo>
                  <a:pt x="5340" y="41501"/>
                </a:lnTo>
                <a:lnTo>
                  <a:pt x="0" y="67957"/>
                </a:lnTo>
                <a:lnTo>
                  <a:pt x="0" y="339775"/>
                </a:lnTo>
                <a:lnTo>
                  <a:pt x="5340" y="366231"/>
                </a:lnTo>
                <a:lnTo>
                  <a:pt x="19904" y="387832"/>
                </a:lnTo>
                <a:lnTo>
                  <a:pt x="41506" y="402394"/>
                </a:lnTo>
                <a:lnTo>
                  <a:pt x="67958" y="407733"/>
                </a:lnTo>
                <a:lnTo>
                  <a:pt x="8161642" y="407733"/>
                </a:lnTo>
                <a:lnTo>
                  <a:pt x="8188093" y="402394"/>
                </a:lnTo>
                <a:lnTo>
                  <a:pt x="8209694" y="387832"/>
                </a:lnTo>
                <a:lnTo>
                  <a:pt x="8224259" y="366231"/>
                </a:lnTo>
                <a:lnTo>
                  <a:pt x="8229600" y="339775"/>
                </a:lnTo>
                <a:lnTo>
                  <a:pt x="8229600" y="67957"/>
                </a:lnTo>
                <a:lnTo>
                  <a:pt x="8224259" y="41501"/>
                </a:lnTo>
                <a:lnTo>
                  <a:pt x="8209694" y="19900"/>
                </a:lnTo>
                <a:lnTo>
                  <a:pt x="8188093" y="5339"/>
                </a:lnTo>
                <a:lnTo>
                  <a:pt x="816164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538421"/>
            <a:ext cx="8229600" cy="408305"/>
          </a:xfrm>
          <a:custGeom>
            <a:avLst/>
            <a:gdLst/>
            <a:ahLst/>
            <a:cxnLst/>
            <a:rect l="l" t="t" r="r" b="b"/>
            <a:pathLst>
              <a:path w="8229600" h="408304">
                <a:moveTo>
                  <a:pt x="8161642" y="0"/>
                </a:moveTo>
                <a:lnTo>
                  <a:pt x="67958" y="0"/>
                </a:lnTo>
                <a:lnTo>
                  <a:pt x="41506" y="5339"/>
                </a:lnTo>
                <a:lnTo>
                  <a:pt x="19904" y="19900"/>
                </a:lnTo>
                <a:lnTo>
                  <a:pt x="5340" y="41501"/>
                </a:lnTo>
                <a:lnTo>
                  <a:pt x="0" y="67957"/>
                </a:lnTo>
                <a:lnTo>
                  <a:pt x="0" y="339775"/>
                </a:lnTo>
                <a:lnTo>
                  <a:pt x="5340" y="366231"/>
                </a:lnTo>
                <a:lnTo>
                  <a:pt x="19904" y="387832"/>
                </a:lnTo>
                <a:lnTo>
                  <a:pt x="41506" y="402394"/>
                </a:lnTo>
                <a:lnTo>
                  <a:pt x="67958" y="407733"/>
                </a:lnTo>
                <a:lnTo>
                  <a:pt x="8161642" y="407733"/>
                </a:lnTo>
                <a:lnTo>
                  <a:pt x="8188093" y="402394"/>
                </a:lnTo>
                <a:lnTo>
                  <a:pt x="8209694" y="387832"/>
                </a:lnTo>
                <a:lnTo>
                  <a:pt x="8224259" y="366231"/>
                </a:lnTo>
                <a:lnTo>
                  <a:pt x="8229600" y="339775"/>
                </a:lnTo>
                <a:lnTo>
                  <a:pt x="8229600" y="67957"/>
                </a:lnTo>
                <a:lnTo>
                  <a:pt x="8224259" y="41501"/>
                </a:lnTo>
                <a:lnTo>
                  <a:pt x="8209694" y="19900"/>
                </a:lnTo>
                <a:lnTo>
                  <a:pt x="8188093" y="5339"/>
                </a:lnTo>
                <a:lnTo>
                  <a:pt x="816164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4995125"/>
            <a:ext cx="8229600" cy="408305"/>
          </a:xfrm>
          <a:custGeom>
            <a:avLst/>
            <a:gdLst/>
            <a:ahLst/>
            <a:cxnLst/>
            <a:rect l="l" t="t" r="r" b="b"/>
            <a:pathLst>
              <a:path w="8229600" h="408304">
                <a:moveTo>
                  <a:pt x="8161642" y="0"/>
                </a:moveTo>
                <a:lnTo>
                  <a:pt x="67958" y="0"/>
                </a:lnTo>
                <a:lnTo>
                  <a:pt x="41506" y="5339"/>
                </a:lnTo>
                <a:lnTo>
                  <a:pt x="19904" y="19900"/>
                </a:lnTo>
                <a:lnTo>
                  <a:pt x="5340" y="41501"/>
                </a:lnTo>
                <a:lnTo>
                  <a:pt x="0" y="67957"/>
                </a:lnTo>
                <a:lnTo>
                  <a:pt x="0" y="339775"/>
                </a:lnTo>
                <a:lnTo>
                  <a:pt x="5340" y="366231"/>
                </a:lnTo>
                <a:lnTo>
                  <a:pt x="19904" y="387832"/>
                </a:lnTo>
                <a:lnTo>
                  <a:pt x="41506" y="402394"/>
                </a:lnTo>
                <a:lnTo>
                  <a:pt x="67958" y="407733"/>
                </a:lnTo>
                <a:lnTo>
                  <a:pt x="8161642" y="407733"/>
                </a:lnTo>
                <a:lnTo>
                  <a:pt x="8188093" y="402394"/>
                </a:lnTo>
                <a:lnTo>
                  <a:pt x="8209694" y="387832"/>
                </a:lnTo>
                <a:lnTo>
                  <a:pt x="8224259" y="366231"/>
                </a:lnTo>
                <a:lnTo>
                  <a:pt x="8229600" y="339775"/>
                </a:lnTo>
                <a:lnTo>
                  <a:pt x="8229600" y="67957"/>
                </a:lnTo>
                <a:lnTo>
                  <a:pt x="8224259" y="41501"/>
                </a:lnTo>
                <a:lnTo>
                  <a:pt x="8209694" y="19900"/>
                </a:lnTo>
                <a:lnTo>
                  <a:pt x="8188093" y="5339"/>
                </a:lnTo>
                <a:lnTo>
                  <a:pt x="816164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5451830"/>
            <a:ext cx="8229600" cy="408305"/>
          </a:xfrm>
          <a:custGeom>
            <a:avLst/>
            <a:gdLst/>
            <a:ahLst/>
            <a:cxnLst/>
            <a:rect l="l" t="t" r="r" b="b"/>
            <a:pathLst>
              <a:path w="8229600" h="408304">
                <a:moveTo>
                  <a:pt x="8161642" y="0"/>
                </a:moveTo>
                <a:lnTo>
                  <a:pt x="67958" y="0"/>
                </a:lnTo>
                <a:lnTo>
                  <a:pt x="41506" y="5339"/>
                </a:lnTo>
                <a:lnTo>
                  <a:pt x="19904" y="19900"/>
                </a:lnTo>
                <a:lnTo>
                  <a:pt x="5340" y="41501"/>
                </a:lnTo>
                <a:lnTo>
                  <a:pt x="0" y="67957"/>
                </a:lnTo>
                <a:lnTo>
                  <a:pt x="0" y="339780"/>
                </a:lnTo>
                <a:lnTo>
                  <a:pt x="5340" y="366233"/>
                </a:lnTo>
                <a:lnTo>
                  <a:pt x="19904" y="387835"/>
                </a:lnTo>
                <a:lnTo>
                  <a:pt x="41506" y="402399"/>
                </a:lnTo>
                <a:lnTo>
                  <a:pt x="67958" y="407739"/>
                </a:lnTo>
                <a:lnTo>
                  <a:pt x="8161642" y="407739"/>
                </a:lnTo>
                <a:lnTo>
                  <a:pt x="8188093" y="402399"/>
                </a:lnTo>
                <a:lnTo>
                  <a:pt x="8209694" y="387835"/>
                </a:lnTo>
                <a:lnTo>
                  <a:pt x="8224259" y="366233"/>
                </a:lnTo>
                <a:lnTo>
                  <a:pt x="8229600" y="339780"/>
                </a:lnTo>
                <a:lnTo>
                  <a:pt x="8229600" y="67957"/>
                </a:lnTo>
                <a:lnTo>
                  <a:pt x="8224259" y="41501"/>
                </a:lnTo>
                <a:lnTo>
                  <a:pt x="8209694" y="19900"/>
                </a:lnTo>
                <a:lnTo>
                  <a:pt x="8188093" y="5339"/>
                </a:lnTo>
                <a:lnTo>
                  <a:pt x="816164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9173" y="2318423"/>
            <a:ext cx="4096385" cy="347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Pozisyon ve yapılmak istenen</a:t>
            </a:r>
            <a:r>
              <a:rPr sz="1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iş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Başvurulan  işle ilgili</a:t>
            </a:r>
            <a:r>
              <a:rPr sz="1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deneyimleriniz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763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Şimdiki durumunuz/işiniz ve sorumluluklarınız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Eğitim</a:t>
            </a:r>
            <a:r>
              <a:rPr sz="17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durumunuz</a:t>
            </a:r>
            <a:endParaRPr sz="1700">
              <a:latin typeface="Calibri"/>
              <a:cs typeface="Calibri"/>
            </a:endParaRPr>
          </a:p>
          <a:p>
            <a:pPr marL="12700" marR="1642745">
              <a:lnSpc>
                <a:spcPct val="1763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İşletme hakkında</a:t>
            </a:r>
            <a:r>
              <a:rPr sz="1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bilgileriniz  Bu işi seçme</a:t>
            </a:r>
            <a:r>
              <a:rPr sz="1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nedeniniz</a:t>
            </a:r>
            <a:endParaRPr sz="1700">
              <a:latin typeface="Calibri"/>
              <a:cs typeface="Calibri"/>
            </a:endParaRPr>
          </a:p>
          <a:p>
            <a:pPr marL="12700" marR="6985">
              <a:lnSpc>
                <a:spcPct val="1763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Özgeçmişinizin ekte olduğunu bildiren</a:t>
            </a:r>
            <a:r>
              <a:rPr sz="1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ifadeniz  Tarih ve</a:t>
            </a:r>
            <a:r>
              <a:rPr sz="1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imza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1075">
              <a:lnSpc>
                <a:spcPct val="100000"/>
              </a:lnSpc>
            </a:pPr>
            <a:r>
              <a:rPr sz="3200" spc="-5" dirty="0"/>
              <a:t>İŞE</a:t>
            </a:r>
            <a:r>
              <a:rPr sz="3200" spc="-90" dirty="0"/>
              <a:t> </a:t>
            </a:r>
            <a:r>
              <a:rPr sz="3200" dirty="0"/>
              <a:t>BAŞVURU</a:t>
            </a:r>
            <a:endParaRPr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669" y="1053947"/>
            <a:ext cx="84023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ÖN </a:t>
            </a:r>
            <a:r>
              <a:rPr sz="2400" spc="-60" dirty="0"/>
              <a:t>YAZI </a:t>
            </a:r>
            <a:r>
              <a:rPr sz="2400" dirty="0"/>
              <a:t>HAZIRLARKEN </a:t>
            </a:r>
            <a:r>
              <a:rPr sz="2400" spc="-30" dirty="0"/>
              <a:t>DİKKAT </a:t>
            </a:r>
            <a:r>
              <a:rPr sz="2400" dirty="0"/>
              <a:t>EDİLECEK</a:t>
            </a:r>
            <a:r>
              <a:rPr sz="2400" spc="-50" dirty="0"/>
              <a:t> </a:t>
            </a:r>
            <a:r>
              <a:rPr sz="2400" dirty="0"/>
              <a:t>HUSUSLAR-1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762201" y="1754797"/>
            <a:ext cx="5118100" cy="711835"/>
          </a:xfrm>
          <a:custGeom>
            <a:avLst/>
            <a:gdLst/>
            <a:ahLst/>
            <a:cxnLst/>
            <a:rect l="l" t="t" r="r" b="b"/>
            <a:pathLst>
              <a:path w="5118100" h="711835">
                <a:moveTo>
                  <a:pt x="5117973" y="0"/>
                </a:moveTo>
                <a:lnTo>
                  <a:pt x="355650" y="0"/>
                </a:lnTo>
                <a:lnTo>
                  <a:pt x="0" y="355638"/>
                </a:lnTo>
                <a:lnTo>
                  <a:pt x="355650" y="711276"/>
                </a:lnTo>
                <a:lnTo>
                  <a:pt x="5117973" y="711276"/>
                </a:lnTo>
                <a:lnTo>
                  <a:pt x="5117973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3123" y="1924253"/>
            <a:ext cx="4314825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735" marR="5080" indent="-153670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Ön yazı, direkt iletilebilecek birisi yoksa «Sayın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Yetkili»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diyerek başlamalı «Saygılarımla» diyerek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bitirilmeli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6563" y="1754797"/>
            <a:ext cx="711835" cy="711835"/>
          </a:xfrm>
          <a:custGeom>
            <a:avLst/>
            <a:gdLst/>
            <a:ahLst/>
            <a:cxnLst/>
            <a:rect l="l" t="t" r="r" b="b"/>
            <a:pathLst>
              <a:path w="711835" h="711835">
                <a:moveTo>
                  <a:pt x="355638" y="0"/>
                </a:moveTo>
                <a:lnTo>
                  <a:pt x="307381" y="3246"/>
                </a:lnTo>
                <a:lnTo>
                  <a:pt x="261098" y="12703"/>
                </a:lnTo>
                <a:lnTo>
                  <a:pt x="217211" y="27947"/>
                </a:lnTo>
                <a:lnTo>
                  <a:pt x="176144" y="48553"/>
                </a:lnTo>
                <a:lnTo>
                  <a:pt x="138321" y="74100"/>
                </a:lnTo>
                <a:lnTo>
                  <a:pt x="104166" y="104162"/>
                </a:lnTo>
                <a:lnTo>
                  <a:pt x="74104" y="138316"/>
                </a:lnTo>
                <a:lnTo>
                  <a:pt x="48556" y="176138"/>
                </a:lnTo>
                <a:lnTo>
                  <a:pt x="27948" y="217205"/>
                </a:lnTo>
                <a:lnTo>
                  <a:pt x="12704" y="261093"/>
                </a:lnTo>
                <a:lnTo>
                  <a:pt x="3246" y="307379"/>
                </a:lnTo>
                <a:lnTo>
                  <a:pt x="0" y="355638"/>
                </a:lnTo>
                <a:lnTo>
                  <a:pt x="3246" y="403897"/>
                </a:lnTo>
                <a:lnTo>
                  <a:pt x="12704" y="450182"/>
                </a:lnTo>
                <a:lnTo>
                  <a:pt x="27948" y="494070"/>
                </a:lnTo>
                <a:lnTo>
                  <a:pt x="48556" y="535137"/>
                </a:lnTo>
                <a:lnTo>
                  <a:pt x="74104" y="572959"/>
                </a:lnTo>
                <a:lnTo>
                  <a:pt x="104166" y="607113"/>
                </a:lnTo>
                <a:lnTo>
                  <a:pt x="138321" y="637175"/>
                </a:lnTo>
                <a:lnTo>
                  <a:pt x="176144" y="662722"/>
                </a:lnTo>
                <a:lnTo>
                  <a:pt x="217211" y="683329"/>
                </a:lnTo>
                <a:lnTo>
                  <a:pt x="261098" y="698572"/>
                </a:lnTo>
                <a:lnTo>
                  <a:pt x="307381" y="708029"/>
                </a:lnTo>
                <a:lnTo>
                  <a:pt x="355638" y="711276"/>
                </a:lnTo>
                <a:lnTo>
                  <a:pt x="403897" y="708029"/>
                </a:lnTo>
                <a:lnTo>
                  <a:pt x="450182" y="698572"/>
                </a:lnTo>
                <a:lnTo>
                  <a:pt x="494070" y="683329"/>
                </a:lnTo>
                <a:lnTo>
                  <a:pt x="535137" y="662722"/>
                </a:lnTo>
                <a:lnTo>
                  <a:pt x="572959" y="637175"/>
                </a:lnTo>
                <a:lnTo>
                  <a:pt x="607113" y="607113"/>
                </a:lnTo>
                <a:lnTo>
                  <a:pt x="637175" y="572959"/>
                </a:lnTo>
                <a:lnTo>
                  <a:pt x="662722" y="535137"/>
                </a:lnTo>
                <a:lnTo>
                  <a:pt x="683329" y="494070"/>
                </a:lnTo>
                <a:lnTo>
                  <a:pt x="698572" y="450182"/>
                </a:lnTo>
                <a:lnTo>
                  <a:pt x="708029" y="403897"/>
                </a:lnTo>
                <a:lnTo>
                  <a:pt x="711276" y="355638"/>
                </a:lnTo>
                <a:lnTo>
                  <a:pt x="708029" y="307379"/>
                </a:lnTo>
                <a:lnTo>
                  <a:pt x="698572" y="261093"/>
                </a:lnTo>
                <a:lnTo>
                  <a:pt x="683329" y="217205"/>
                </a:lnTo>
                <a:lnTo>
                  <a:pt x="662722" y="176138"/>
                </a:lnTo>
                <a:lnTo>
                  <a:pt x="637175" y="138316"/>
                </a:lnTo>
                <a:lnTo>
                  <a:pt x="607113" y="104162"/>
                </a:lnTo>
                <a:lnTo>
                  <a:pt x="572959" y="74100"/>
                </a:lnTo>
                <a:lnTo>
                  <a:pt x="535137" y="48553"/>
                </a:lnTo>
                <a:lnTo>
                  <a:pt x="494070" y="27947"/>
                </a:lnTo>
                <a:lnTo>
                  <a:pt x="450182" y="12703"/>
                </a:lnTo>
                <a:lnTo>
                  <a:pt x="403897" y="3246"/>
                </a:lnTo>
                <a:lnTo>
                  <a:pt x="355638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6562" y="1754797"/>
            <a:ext cx="711835" cy="711835"/>
          </a:xfrm>
          <a:custGeom>
            <a:avLst/>
            <a:gdLst/>
            <a:ahLst/>
            <a:cxnLst/>
            <a:rect l="l" t="t" r="r" b="b"/>
            <a:pathLst>
              <a:path w="711835" h="711835">
                <a:moveTo>
                  <a:pt x="0" y="355638"/>
                </a:moveTo>
                <a:lnTo>
                  <a:pt x="3246" y="307380"/>
                </a:lnTo>
                <a:lnTo>
                  <a:pt x="12703" y="261095"/>
                </a:lnTo>
                <a:lnTo>
                  <a:pt x="27947" y="217208"/>
                </a:lnTo>
                <a:lnTo>
                  <a:pt x="48555" y="176140"/>
                </a:lnTo>
                <a:lnTo>
                  <a:pt x="74101" y="138318"/>
                </a:lnTo>
                <a:lnTo>
                  <a:pt x="104164" y="104164"/>
                </a:lnTo>
                <a:lnTo>
                  <a:pt x="138318" y="74101"/>
                </a:lnTo>
                <a:lnTo>
                  <a:pt x="176141" y="48555"/>
                </a:lnTo>
                <a:lnTo>
                  <a:pt x="217208" y="27947"/>
                </a:lnTo>
                <a:lnTo>
                  <a:pt x="261095" y="12703"/>
                </a:lnTo>
                <a:lnTo>
                  <a:pt x="307380" y="3246"/>
                </a:lnTo>
                <a:lnTo>
                  <a:pt x="355638" y="0"/>
                </a:lnTo>
                <a:lnTo>
                  <a:pt x="403896" y="3246"/>
                </a:lnTo>
                <a:lnTo>
                  <a:pt x="450181" y="12703"/>
                </a:lnTo>
                <a:lnTo>
                  <a:pt x="494069" y="27947"/>
                </a:lnTo>
                <a:lnTo>
                  <a:pt x="535136" y="48555"/>
                </a:lnTo>
                <a:lnTo>
                  <a:pt x="572959" y="74101"/>
                </a:lnTo>
                <a:lnTo>
                  <a:pt x="607113" y="104164"/>
                </a:lnTo>
                <a:lnTo>
                  <a:pt x="637175" y="138318"/>
                </a:lnTo>
                <a:lnTo>
                  <a:pt x="662722" y="176140"/>
                </a:lnTo>
                <a:lnTo>
                  <a:pt x="683329" y="217208"/>
                </a:lnTo>
                <a:lnTo>
                  <a:pt x="698573" y="261095"/>
                </a:lnTo>
                <a:lnTo>
                  <a:pt x="708031" y="307380"/>
                </a:lnTo>
                <a:lnTo>
                  <a:pt x="711277" y="355638"/>
                </a:lnTo>
                <a:lnTo>
                  <a:pt x="708031" y="403896"/>
                </a:lnTo>
                <a:lnTo>
                  <a:pt x="698573" y="450181"/>
                </a:lnTo>
                <a:lnTo>
                  <a:pt x="683329" y="494069"/>
                </a:lnTo>
                <a:lnTo>
                  <a:pt x="662722" y="535136"/>
                </a:lnTo>
                <a:lnTo>
                  <a:pt x="637175" y="572958"/>
                </a:lnTo>
                <a:lnTo>
                  <a:pt x="607113" y="607113"/>
                </a:lnTo>
                <a:lnTo>
                  <a:pt x="572959" y="637175"/>
                </a:lnTo>
                <a:lnTo>
                  <a:pt x="535136" y="662722"/>
                </a:lnTo>
                <a:lnTo>
                  <a:pt x="494069" y="683329"/>
                </a:lnTo>
                <a:lnTo>
                  <a:pt x="450181" y="698573"/>
                </a:lnTo>
                <a:lnTo>
                  <a:pt x="403896" y="708030"/>
                </a:lnTo>
                <a:lnTo>
                  <a:pt x="355638" y="711277"/>
                </a:lnTo>
                <a:lnTo>
                  <a:pt x="307380" y="708030"/>
                </a:lnTo>
                <a:lnTo>
                  <a:pt x="261095" y="698573"/>
                </a:lnTo>
                <a:lnTo>
                  <a:pt x="217208" y="683329"/>
                </a:lnTo>
                <a:lnTo>
                  <a:pt x="176141" y="662722"/>
                </a:lnTo>
                <a:lnTo>
                  <a:pt x="138318" y="637175"/>
                </a:lnTo>
                <a:lnTo>
                  <a:pt x="104164" y="607113"/>
                </a:lnTo>
                <a:lnTo>
                  <a:pt x="74101" y="572958"/>
                </a:lnTo>
                <a:lnTo>
                  <a:pt x="48555" y="535136"/>
                </a:lnTo>
                <a:lnTo>
                  <a:pt x="27947" y="494069"/>
                </a:lnTo>
                <a:lnTo>
                  <a:pt x="12703" y="450181"/>
                </a:lnTo>
                <a:lnTo>
                  <a:pt x="3246" y="403896"/>
                </a:lnTo>
                <a:lnTo>
                  <a:pt x="0" y="35563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2201" y="2678391"/>
            <a:ext cx="5118100" cy="711835"/>
          </a:xfrm>
          <a:custGeom>
            <a:avLst/>
            <a:gdLst/>
            <a:ahLst/>
            <a:cxnLst/>
            <a:rect l="l" t="t" r="r" b="b"/>
            <a:pathLst>
              <a:path w="5118100" h="711835">
                <a:moveTo>
                  <a:pt x="5117973" y="0"/>
                </a:moveTo>
                <a:lnTo>
                  <a:pt x="355650" y="0"/>
                </a:lnTo>
                <a:lnTo>
                  <a:pt x="0" y="355650"/>
                </a:lnTo>
                <a:lnTo>
                  <a:pt x="355650" y="711288"/>
                </a:lnTo>
                <a:lnTo>
                  <a:pt x="5117973" y="711288"/>
                </a:lnTo>
                <a:lnTo>
                  <a:pt x="5117973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86577" y="2918459"/>
            <a:ext cx="40678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Niteliklerle  aranan pozisyon </a:t>
            </a:r>
            <a:r>
              <a:rPr sz="1400" dirty="0" err="1">
                <a:solidFill>
                  <a:srgbClr val="FFFFFF"/>
                </a:solidFill>
                <a:latin typeface="Calibri"/>
                <a:cs typeface="Calibri"/>
              </a:rPr>
              <a:t>arasında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bağlan</a:t>
            </a:r>
            <a:r>
              <a:rPr lang="tr-TR" sz="1400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tı</a:t>
            </a:r>
            <a:r>
              <a:rPr lang="tr-TR" sz="14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 err="1" smtClean="0">
                <a:solidFill>
                  <a:srgbClr val="FFFFFF"/>
                </a:solidFill>
                <a:latin typeface="Calibri"/>
                <a:cs typeface="Calibri"/>
              </a:rPr>
              <a:t>kurulmalı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6563" y="2678391"/>
            <a:ext cx="711835" cy="711835"/>
          </a:xfrm>
          <a:custGeom>
            <a:avLst/>
            <a:gdLst/>
            <a:ahLst/>
            <a:cxnLst/>
            <a:rect l="l" t="t" r="r" b="b"/>
            <a:pathLst>
              <a:path w="711835" h="711835">
                <a:moveTo>
                  <a:pt x="355638" y="0"/>
                </a:moveTo>
                <a:lnTo>
                  <a:pt x="307381" y="3246"/>
                </a:lnTo>
                <a:lnTo>
                  <a:pt x="261098" y="12704"/>
                </a:lnTo>
                <a:lnTo>
                  <a:pt x="217211" y="27948"/>
                </a:lnTo>
                <a:lnTo>
                  <a:pt x="176144" y="48556"/>
                </a:lnTo>
                <a:lnTo>
                  <a:pt x="138321" y="74104"/>
                </a:lnTo>
                <a:lnTo>
                  <a:pt x="104166" y="104166"/>
                </a:lnTo>
                <a:lnTo>
                  <a:pt x="74104" y="138321"/>
                </a:lnTo>
                <a:lnTo>
                  <a:pt x="48556" y="176144"/>
                </a:lnTo>
                <a:lnTo>
                  <a:pt x="27948" y="217211"/>
                </a:lnTo>
                <a:lnTo>
                  <a:pt x="12704" y="261098"/>
                </a:lnTo>
                <a:lnTo>
                  <a:pt x="3246" y="307381"/>
                </a:lnTo>
                <a:lnTo>
                  <a:pt x="0" y="355638"/>
                </a:lnTo>
                <a:lnTo>
                  <a:pt x="3246" y="403897"/>
                </a:lnTo>
                <a:lnTo>
                  <a:pt x="12704" y="450183"/>
                </a:lnTo>
                <a:lnTo>
                  <a:pt x="27948" y="494072"/>
                </a:lnTo>
                <a:lnTo>
                  <a:pt x="48556" y="535140"/>
                </a:lnTo>
                <a:lnTo>
                  <a:pt x="74104" y="572964"/>
                </a:lnTo>
                <a:lnTo>
                  <a:pt x="104166" y="607120"/>
                </a:lnTo>
                <a:lnTo>
                  <a:pt x="138321" y="637183"/>
                </a:lnTo>
                <a:lnTo>
                  <a:pt x="176144" y="662731"/>
                </a:lnTo>
                <a:lnTo>
                  <a:pt x="217211" y="683339"/>
                </a:lnTo>
                <a:lnTo>
                  <a:pt x="261098" y="698584"/>
                </a:lnTo>
                <a:lnTo>
                  <a:pt x="307381" y="708042"/>
                </a:lnTo>
                <a:lnTo>
                  <a:pt x="355638" y="711288"/>
                </a:lnTo>
                <a:lnTo>
                  <a:pt x="403897" y="708042"/>
                </a:lnTo>
                <a:lnTo>
                  <a:pt x="450182" y="698584"/>
                </a:lnTo>
                <a:lnTo>
                  <a:pt x="494070" y="683339"/>
                </a:lnTo>
                <a:lnTo>
                  <a:pt x="535137" y="662731"/>
                </a:lnTo>
                <a:lnTo>
                  <a:pt x="572959" y="637183"/>
                </a:lnTo>
                <a:lnTo>
                  <a:pt x="607113" y="607120"/>
                </a:lnTo>
                <a:lnTo>
                  <a:pt x="637175" y="572964"/>
                </a:lnTo>
                <a:lnTo>
                  <a:pt x="662722" y="535140"/>
                </a:lnTo>
                <a:lnTo>
                  <a:pt x="683329" y="494072"/>
                </a:lnTo>
                <a:lnTo>
                  <a:pt x="698572" y="450183"/>
                </a:lnTo>
                <a:lnTo>
                  <a:pt x="708029" y="403897"/>
                </a:lnTo>
                <a:lnTo>
                  <a:pt x="711276" y="355638"/>
                </a:lnTo>
                <a:lnTo>
                  <a:pt x="708029" y="307381"/>
                </a:lnTo>
                <a:lnTo>
                  <a:pt x="698572" y="261098"/>
                </a:lnTo>
                <a:lnTo>
                  <a:pt x="683329" y="217211"/>
                </a:lnTo>
                <a:lnTo>
                  <a:pt x="662722" y="176144"/>
                </a:lnTo>
                <a:lnTo>
                  <a:pt x="637175" y="138321"/>
                </a:lnTo>
                <a:lnTo>
                  <a:pt x="607113" y="104166"/>
                </a:lnTo>
                <a:lnTo>
                  <a:pt x="572959" y="74104"/>
                </a:lnTo>
                <a:lnTo>
                  <a:pt x="535137" y="48556"/>
                </a:lnTo>
                <a:lnTo>
                  <a:pt x="494070" y="27948"/>
                </a:lnTo>
                <a:lnTo>
                  <a:pt x="450182" y="12704"/>
                </a:lnTo>
                <a:lnTo>
                  <a:pt x="403897" y="3246"/>
                </a:lnTo>
                <a:lnTo>
                  <a:pt x="355638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6562" y="2678391"/>
            <a:ext cx="711835" cy="711835"/>
          </a:xfrm>
          <a:custGeom>
            <a:avLst/>
            <a:gdLst/>
            <a:ahLst/>
            <a:cxnLst/>
            <a:rect l="l" t="t" r="r" b="b"/>
            <a:pathLst>
              <a:path w="711835" h="711835">
                <a:moveTo>
                  <a:pt x="0" y="355638"/>
                </a:moveTo>
                <a:lnTo>
                  <a:pt x="3246" y="307380"/>
                </a:lnTo>
                <a:lnTo>
                  <a:pt x="12703" y="261095"/>
                </a:lnTo>
                <a:lnTo>
                  <a:pt x="27947" y="217208"/>
                </a:lnTo>
                <a:lnTo>
                  <a:pt x="48555" y="176141"/>
                </a:lnTo>
                <a:lnTo>
                  <a:pt x="74101" y="138318"/>
                </a:lnTo>
                <a:lnTo>
                  <a:pt x="104164" y="104164"/>
                </a:lnTo>
                <a:lnTo>
                  <a:pt x="138318" y="74101"/>
                </a:lnTo>
                <a:lnTo>
                  <a:pt x="176141" y="48555"/>
                </a:lnTo>
                <a:lnTo>
                  <a:pt x="217208" y="27947"/>
                </a:lnTo>
                <a:lnTo>
                  <a:pt x="261095" y="12703"/>
                </a:lnTo>
                <a:lnTo>
                  <a:pt x="307380" y="3246"/>
                </a:lnTo>
                <a:lnTo>
                  <a:pt x="355638" y="0"/>
                </a:lnTo>
                <a:lnTo>
                  <a:pt x="403896" y="3246"/>
                </a:lnTo>
                <a:lnTo>
                  <a:pt x="450181" y="12703"/>
                </a:lnTo>
                <a:lnTo>
                  <a:pt x="494069" y="27947"/>
                </a:lnTo>
                <a:lnTo>
                  <a:pt x="535136" y="48555"/>
                </a:lnTo>
                <a:lnTo>
                  <a:pt x="572959" y="74101"/>
                </a:lnTo>
                <a:lnTo>
                  <a:pt x="607113" y="104164"/>
                </a:lnTo>
                <a:lnTo>
                  <a:pt x="637175" y="138318"/>
                </a:lnTo>
                <a:lnTo>
                  <a:pt x="662722" y="176141"/>
                </a:lnTo>
                <a:lnTo>
                  <a:pt x="683329" y="217208"/>
                </a:lnTo>
                <a:lnTo>
                  <a:pt x="698573" y="261095"/>
                </a:lnTo>
                <a:lnTo>
                  <a:pt x="708031" y="307380"/>
                </a:lnTo>
                <a:lnTo>
                  <a:pt x="711277" y="355638"/>
                </a:lnTo>
                <a:lnTo>
                  <a:pt x="708031" y="403896"/>
                </a:lnTo>
                <a:lnTo>
                  <a:pt x="698573" y="450181"/>
                </a:lnTo>
                <a:lnTo>
                  <a:pt x="683329" y="494069"/>
                </a:lnTo>
                <a:lnTo>
                  <a:pt x="662722" y="535136"/>
                </a:lnTo>
                <a:lnTo>
                  <a:pt x="637175" y="572959"/>
                </a:lnTo>
                <a:lnTo>
                  <a:pt x="607113" y="607113"/>
                </a:lnTo>
                <a:lnTo>
                  <a:pt x="572959" y="637175"/>
                </a:lnTo>
                <a:lnTo>
                  <a:pt x="535136" y="662722"/>
                </a:lnTo>
                <a:lnTo>
                  <a:pt x="494069" y="683329"/>
                </a:lnTo>
                <a:lnTo>
                  <a:pt x="450181" y="698573"/>
                </a:lnTo>
                <a:lnTo>
                  <a:pt x="403896" y="708030"/>
                </a:lnTo>
                <a:lnTo>
                  <a:pt x="355638" y="711277"/>
                </a:lnTo>
                <a:lnTo>
                  <a:pt x="307380" y="708030"/>
                </a:lnTo>
                <a:lnTo>
                  <a:pt x="261095" y="698573"/>
                </a:lnTo>
                <a:lnTo>
                  <a:pt x="217208" y="683329"/>
                </a:lnTo>
                <a:lnTo>
                  <a:pt x="176141" y="662722"/>
                </a:lnTo>
                <a:lnTo>
                  <a:pt x="138318" y="637175"/>
                </a:lnTo>
                <a:lnTo>
                  <a:pt x="104164" y="607113"/>
                </a:lnTo>
                <a:lnTo>
                  <a:pt x="74101" y="572959"/>
                </a:lnTo>
                <a:lnTo>
                  <a:pt x="48555" y="535136"/>
                </a:lnTo>
                <a:lnTo>
                  <a:pt x="27947" y="494069"/>
                </a:lnTo>
                <a:lnTo>
                  <a:pt x="12703" y="450181"/>
                </a:lnTo>
                <a:lnTo>
                  <a:pt x="3246" y="403896"/>
                </a:lnTo>
                <a:lnTo>
                  <a:pt x="0" y="35563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2201" y="3601999"/>
            <a:ext cx="5118100" cy="711835"/>
          </a:xfrm>
          <a:custGeom>
            <a:avLst/>
            <a:gdLst/>
            <a:ahLst/>
            <a:cxnLst/>
            <a:rect l="l" t="t" r="r" b="b"/>
            <a:pathLst>
              <a:path w="5118100" h="711835">
                <a:moveTo>
                  <a:pt x="5117973" y="0"/>
                </a:moveTo>
                <a:lnTo>
                  <a:pt x="355650" y="0"/>
                </a:lnTo>
                <a:lnTo>
                  <a:pt x="0" y="355638"/>
                </a:lnTo>
                <a:lnTo>
                  <a:pt x="355650" y="711276"/>
                </a:lnTo>
                <a:lnTo>
                  <a:pt x="5117973" y="711276"/>
                </a:lnTo>
                <a:lnTo>
                  <a:pt x="5117973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20360" y="3842067"/>
            <a:ext cx="380047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Amaç ifade edilerek kısa ve net cümleler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kullanılmalı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06563" y="3601999"/>
            <a:ext cx="711835" cy="711835"/>
          </a:xfrm>
          <a:custGeom>
            <a:avLst/>
            <a:gdLst/>
            <a:ahLst/>
            <a:cxnLst/>
            <a:rect l="l" t="t" r="r" b="b"/>
            <a:pathLst>
              <a:path w="711835" h="711835">
                <a:moveTo>
                  <a:pt x="355638" y="0"/>
                </a:moveTo>
                <a:lnTo>
                  <a:pt x="307381" y="3246"/>
                </a:lnTo>
                <a:lnTo>
                  <a:pt x="261098" y="12703"/>
                </a:lnTo>
                <a:lnTo>
                  <a:pt x="217211" y="27947"/>
                </a:lnTo>
                <a:lnTo>
                  <a:pt x="176144" y="48553"/>
                </a:lnTo>
                <a:lnTo>
                  <a:pt x="138321" y="74100"/>
                </a:lnTo>
                <a:lnTo>
                  <a:pt x="104166" y="104162"/>
                </a:lnTo>
                <a:lnTo>
                  <a:pt x="74104" y="138316"/>
                </a:lnTo>
                <a:lnTo>
                  <a:pt x="48556" y="176138"/>
                </a:lnTo>
                <a:lnTo>
                  <a:pt x="27948" y="217205"/>
                </a:lnTo>
                <a:lnTo>
                  <a:pt x="12704" y="261093"/>
                </a:lnTo>
                <a:lnTo>
                  <a:pt x="3246" y="307379"/>
                </a:lnTo>
                <a:lnTo>
                  <a:pt x="0" y="355638"/>
                </a:lnTo>
                <a:lnTo>
                  <a:pt x="3246" y="403897"/>
                </a:lnTo>
                <a:lnTo>
                  <a:pt x="12704" y="450182"/>
                </a:lnTo>
                <a:lnTo>
                  <a:pt x="27948" y="494070"/>
                </a:lnTo>
                <a:lnTo>
                  <a:pt x="48556" y="535137"/>
                </a:lnTo>
                <a:lnTo>
                  <a:pt x="74104" y="572959"/>
                </a:lnTo>
                <a:lnTo>
                  <a:pt x="104166" y="607113"/>
                </a:lnTo>
                <a:lnTo>
                  <a:pt x="138321" y="637175"/>
                </a:lnTo>
                <a:lnTo>
                  <a:pt x="176144" y="662722"/>
                </a:lnTo>
                <a:lnTo>
                  <a:pt x="217211" y="683329"/>
                </a:lnTo>
                <a:lnTo>
                  <a:pt x="261098" y="698572"/>
                </a:lnTo>
                <a:lnTo>
                  <a:pt x="307381" y="708029"/>
                </a:lnTo>
                <a:lnTo>
                  <a:pt x="355638" y="711276"/>
                </a:lnTo>
                <a:lnTo>
                  <a:pt x="403897" y="708029"/>
                </a:lnTo>
                <a:lnTo>
                  <a:pt x="450182" y="698572"/>
                </a:lnTo>
                <a:lnTo>
                  <a:pt x="494070" y="683329"/>
                </a:lnTo>
                <a:lnTo>
                  <a:pt x="535137" y="662722"/>
                </a:lnTo>
                <a:lnTo>
                  <a:pt x="572959" y="637175"/>
                </a:lnTo>
                <a:lnTo>
                  <a:pt x="607113" y="607113"/>
                </a:lnTo>
                <a:lnTo>
                  <a:pt x="637175" y="572959"/>
                </a:lnTo>
                <a:lnTo>
                  <a:pt x="662722" y="535137"/>
                </a:lnTo>
                <a:lnTo>
                  <a:pt x="683329" y="494070"/>
                </a:lnTo>
                <a:lnTo>
                  <a:pt x="698572" y="450182"/>
                </a:lnTo>
                <a:lnTo>
                  <a:pt x="708029" y="403897"/>
                </a:lnTo>
                <a:lnTo>
                  <a:pt x="711276" y="355638"/>
                </a:lnTo>
                <a:lnTo>
                  <a:pt x="708029" y="307379"/>
                </a:lnTo>
                <a:lnTo>
                  <a:pt x="698572" y="261093"/>
                </a:lnTo>
                <a:lnTo>
                  <a:pt x="683329" y="217205"/>
                </a:lnTo>
                <a:lnTo>
                  <a:pt x="662722" y="176138"/>
                </a:lnTo>
                <a:lnTo>
                  <a:pt x="637175" y="138316"/>
                </a:lnTo>
                <a:lnTo>
                  <a:pt x="607113" y="104162"/>
                </a:lnTo>
                <a:lnTo>
                  <a:pt x="572959" y="74100"/>
                </a:lnTo>
                <a:lnTo>
                  <a:pt x="535137" y="48553"/>
                </a:lnTo>
                <a:lnTo>
                  <a:pt x="494070" y="27947"/>
                </a:lnTo>
                <a:lnTo>
                  <a:pt x="450182" y="12703"/>
                </a:lnTo>
                <a:lnTo>
                  <a:pt x="403897" y="3246"/>
                </a:lnTo>
                <a:lnTo>
                  <a:pt x="355638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6562" y="3601999"/>
            <a:ext cx="711835" cy="711835"/>
          </a:xfrm>
          <a:custGeom>
            <a:avLst/>
            <a:gdLst/>
            <a:ahLst/>
            <a:cxnLst/>
            <a:rect l="l" t="t" r="r" b="b"/>
            <a:pathLst>
              <a:path w="711835" h="711835">
                <a:moveTo>
                  <a:pt x="0" y="355638"/>
                </a:moveTo>
                <a:lnTo>
                  <a:pt x="3246" y="307380"/>
                </a:lnTo>
                <a:lnTo>
                  <a:pt x="12703" y="261095"/>
                </a:lnTo>
                <a:lnTo>
                  <a:pt x="27947" y="217208"/>
                </a:lnTo>
                <a:lnTo>
                  <a:pt x="48555" y="176141"/>
                </a:lnTo>
                <a:lnTo>
                  <a:pt x="74101" y="138318"/>
                </a:lnTo>
                <a:lnTo>
                  <a:pt x="104164" y="104164"/>
                </a:lnTo>
                <a:lnTo>
                  <a:pt x="138318" y="74101"/>
                </a:lnTo>
                <a:lnTo>
                  <a:pt x="176141" y="48555"/>
                </a:lnTo>
                <a:lnTo>
                  <a:pt x="217208" y="27947"/>
                </a:lnTo>
                <a:lnTo>
                  <a:pt x="261095" y="12703"/>
                </a:lnTo>
                <a:lnTo>
                  <a:pt x="307380" y="3246"/>
                </a:lnTo>
                <a:lnTo>
                  <a:pt x="355638" y="0"/>
                </a:lnTo>
                <a:lnTo>
                  <a:pt x="403896" y="3246"/>
                </a:lnTo>
                <a:lnTo>
                  <a:pt x="450181" y="12703"/>
                </a:lnTo>
                <a:lnTo>
                  <a:pt x="494069" y="27947"/>
                </a:lnTo>
                <a:lnTo>
                  <a:pt x="535136" y="48555"/>
                </a:lnTo>
                <a:lnTo>
                  <a:pt x="572959" y="74101"/>
                </a:lnTo>
                <a:lnTo>
                  <a:pt x="607113" y="104164"/>
                </a:lnTo>
                <a:lnTo>
                  <a:pt x="637175" y="138318"/>
                </a:lnTo>
                <a:lnTo>
                  <a:pt x="662722" y="176141"/>
                </a:lnTo>
                <a:lnTo>
                  <a:pt x="683329" y="217208"/>
                </a:lnTo>
                <a:lnTo>
                  <a:pt x="698573" y="261095"/>
                </a:lnTo>
                <a:lnTo>
                  <a:pt x="708031" y="307380"/>
                </a:lnTo>
                <a:lnTo>
                  <a:pt x="711277" y="355638"/>
                </a:lnTo>
                <a:lnTo>
                  <a:pt x="708031" y="403896"/>
                </a:lnTo>
                <a:lnTo>
                  <a:pt x="698573" y="450181"/>
                </a:lnTo>
                <a:lnTo>
                  <a:pt x="683329" y="494069"/>
                </a:lnTo>
                <a:lnTo>
                  <a:pt x="662722" y="535136"/>
                </a:lnTo>
                <a:lnTo>
                  <a:pt x="637175" y="572959"/>
                </a:lnTo>
                <a:lnTo>
                  <a:pt x="607113" y="607113"/>
                </a:lnTo>
                <a:lnTo>
                  <a:pt x="572959" y="637175"/>
                </a:lnTo>
                <a:lnTo>
                  <a:pt x="535136" y="662722"/>
                </a:lnTo>
                <a:lnTo>
                  <a:pt x="494069" y="683329"/>
                </a:lnTo>
                <a:lnTo>
                  <a:pt x="450181" y="698573"/>
                </a:lnTo>
                <a:lnTo>
                  <a:pt x="403896" y="708030"/>
                </a:lnTo>
                <a:lnTo>
                  <a:pt x="355638" y="711277"/>
                </a:lnTo>
                <a:lnTo>
                  <a:pt x="307380" y="708030"/>
                </a:lnTo>
                <a:lnTo>
                  <a:pt x="261095" y="698573"/>
                </a:lnTo>
                <a:lnTo>
                  <a:pt x="217208" y="683329"/>
                </a:lnTo>
                <a:lnTo>
                  <a:pt x="176141" y="662722"/>
                </a:lnTo>
                <a:lnTo>
                  <a:pt x="138318" y="637175"/>
                </a:lnTo>
                <a:lnTo>
                  <a:pt x="104164" y="607113"/>
                </a:lnTo>
                <a:lnTo>
                  <a:pt x="74101" y="572959"/>
                </a:lnTo>
                <a:lnTo>
                  <a:pt x="48555" y="535136"/>
                </a:lnTo>
                <a:lnTo>
                  <a:pt x="27947" y="494069"/>
                </a:lnTo>
                <a:lnTo>
                  <a:pt x="12703" y="450181"/>
                </a:lnTo>
                <a:lnTo>
                  <a:pt x="3246" y="403896"/>
                </a:lnTo>
                <a:lnTo>
                  <a:pt x="0" y="35563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2201" y="4525594"/>
            <a:ext cx="5118100" cy="711835"/>
          </a:xfrm>
          <a:custGeom>
            <a:avLst/>
            <a:gdLst/>
            <a:ahLst/>
            <a:cxnLst/>
            <a:rect l="l" t="t" r="r" b="b"/>
            <a:pathLst>
              <a:path w="5118100" h="711835">
                <a:moveTo>
                  <a:pt x="5117973" y="0"/>
                </a:moveTo>
                <a:lnTo>
                  <a:pt x="355650" y="0"/>
                </a:lnTo>
                <a:lnTo>
                  <a:pt x="0" y="355638"/>
                </a:lnTo>
                <a:lnTo>
                  <a:pt x="355650" y="711276"/>
                </a:lnTo>
                <a:lnTo>
                  <a:pt x="5117973" y="711276"/>
                </a:lnTo>
                <a:lnTo>
                  <a:pt x="5117973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00877" y="4765662"/>
            <a:ext cx="303911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Her şirket için yazılacak ön yazı ayrı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olmalı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06563" y="4525594"/>
            <a:ext cx="711835" cy="711835"/>
          </a:xfrm>
          <a:custGeom>
            <a:avLst/>
            <a:gdLst/>
            <a:ahLst/>
            <a:cxnLst/>
            <a:rect l="l" t="t" r="r" b="b"/>
            <a:pathLst>
              <a:path w="711835" h="711835">
                <a:moveTo>
                  <a:pt x="355638" y="0"/>
                </a:moveTo>
                <a:lnTo>
                  <a:pt x="307381" y="3246"/>
                </a:lnTo>
                <a:lnTo>
                  <a:pt x="261098" y="12704"/>
                </a:lnTo>
                <a:lnTo>
                  <a:pt x="217211" y="27948"/>
                </a:lnTo>
                <a:lnTo>
                  <a:pt x="176144" y="48556"/>
                </a:lnTo>
                <a:lnTo>
                  <a:pt x="138321" y="74104"/>
                </a:lnTo>
                <a:lnTo>
                  <a:pt x="104166" y="104166"/>
                </a:lnTo>
                <a:lnTo>
                  <a:pt x="74104" y="138321"/>
                </a:lnTo>
                <a:lnTo>
                  <a:pt x="48556" y="176144"/>
                </a:lnTo>
                <a:lnTo>
                  <a:pt x="27948" y="217211"/>
                </a:lnTo>
                <a:lnTo>
                  <a:pt x="12704" y="261098"/>
                </a:lnTo>
                <a:lnTo>
                  <a:pt x="3246" y="307381"/>
                </a:lnTo>
                <a:lnTo>
                  <a:pt x="0" y="355638"/>
                </a:lnTo>
                <a:lnTo>
                  <a:pt x="3246" y="403897"/>
                </a:lnTo>
                <a:lnTo>
                  <a:pt x="12704" y="450182"/>
                </a:lnTo>
                <a:lnTo>
                  <a:pt x="27948" y="494070"/>
                </a:lnTo>
                <a:lnTo>
                  <a:pt x="48556" y="535137"/>
                </a:lnTo>
                <a:lnTo>
                  <a:pt x="74104" y="572959"/>
                </a:lnTo>
                <a:lnTo>
                  <a:pt x="104166" y="607113"/>
                </a:lnTo>
                <a:lnTo>
                  <a:pt x="138321" y="637175"/>
                </a:lnTo>
                <a:lnTo>
                  <a:pt x="176144" y="662722"/>
                </a:lnTo>
                <a:lnTo>
                  <a:pt x="217211" y="683329"/>
                </a:lnTo>
                <a:lnTo>
                  <a:pt x="261098" y="698572"/>
                </a:lnTo>
                <a:lnTo>
                  <a:pt x="307381" y="708029"/>
                </a:lnTo>
                <a:lnTo>
                  <a:pt x="355638" y="711276"/>
                </a:lnTo>
                <a:lnTo>
                  <a:pt x="403897" y="708029"/>
                </a:lnTo>
                <a:lnTo>
                  <a:pt x="450182" y="698572"/>
                </a:lnTo>
                <a:lnTo>
                  <a:pt x="494070" y="683329"/>
                </a:lnTo>
                <a:lnTo>
                  <a:pt x="535137" y="662722"/>
                </a:lnTo>
                <a:lnTo>
                  <a:pt x="572959" y="637175"/>
                </a:lnTo>
                <a:lnTo>
                  <a:pt x="607113" y="607113"/>
                </a:lnTo>
                <a:lnTo>
                  <a:pt x="637175" y="572959"/>
                </a:lnTo>
                <a:lnTo>
                  <a:pt x="662722" y="535137"/>
                </a:lnTo>
                <a:lnTo>
                  <a:pt x="683329" y="494070"/>
                </a:lnTo>
                <a:lnTo>
                  <a:pt x="698572" y="450182"/>
                </a:lnTo>
                <a:lnTo>
                  <a:pt x="708029" y="403897"/>
                </a:lnTo>
                <a:lnTo>
                  <a:pt x="711276" y="355638"/>
                </a:lnTo>
                <a:lnTo>
                  <a:pt x="708029" y="307381"/>
                </a:lnTo>
                <a:lnTo>
                  <a:pt x="698572" y="261098"/>
                </a:lnTo>
                <a:lnTo>
                  <a:pt x="683329" y="217211"/>
                </a:lnTo>
                <a:lnTo>
                  <a:pt x="662722" y="176144"/>
                </a:lnTo>
                <a:lnTo>
                  <a:pt x="637175" y="138321"/>
                </a:lnTo>
                <a:lnTo>
                  <a:pt x="607113" y="104166"/>
                </a:lnTo>
                <a:lnTo>
                  <a:pt x="572959" y="74104"/>
                </a:lnTo>
                <a:lnTo>
                  <a:pt x="535137" y="48556"/>
                </a:lnTo>
                <a:lnTo>
                  <a:pt x="494070" y="27948"/>
                </a:lnTo>
                <a:lnTo>
                  <a:pt x="450182" y="12704"/>
                </a:lnTo>
                <a:lnTo>
                  <a:pt x="403897" y="3246"/>
                </a:lnTo>
                <a:lnTo>
                  <a:pt x="355638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6562" y="4525594"/>
            <a:ext cx="711835" cy="711835"/>
          </a:xfrm>
          <a:custGeom>
            <a:avLst/>
            <a:gdLst/>
            <a:ahLst/>
            <a:cxnLst/>
            <a:rect l="l" t="t" r="r" b="b"/>
            <a:pathLst>
              <a:path w="711835" h="711835">
                <a:moveTo>
                  <a:pt x="0" y="355638"/>
                </a:moveTo>
                <a:lnTo>
                  <a:pt x="3246" y="307380"/>
                </a:lnTo>
                <a:lnTo>
                  <a:pt x="12703" y="261095"/>
                </a:lnTo>
                <a:lnTo>
                  <a:pt x="27947" y="217208"/>
                </a:lnTo>
                <a:lnTo>
                  <a:pt x="48555" y="176140"/>
                </a:lnTo>
                <a:lnTo>
                  <a:pt x="74101" y="138318"/>
                </a:lnTo>
                <a:lnTo>
                  <a:pt x="104164" y="104164"/>
                </a:lnTo>
                <a:lnTo>
                  <a:pt x="138318" y="74101"/>
                </a:lnTo>
                <a:lnTo>
                  <a:pt x="176141" y="48555"/>
                </a:lnTo>
                <a:lnTo>
                  <a:pt x="217208" y="27947"/>
                </a:lnTo>
                <a:lnTo>
                  <a:pt x="261095" y="12703"/>
                </a:lnTo>
                <a:lnTo>
                  <a:pt x="307380" y="3246"/>
                </a:lnTo>
                <a:lnTo>
                  <a:pt x="355638" y="0"/>
                </a:lnTo>
                <a:lnTo>
                  <a:pt x="403896" y="3246"/>
                </a:lnTo>
                <a:lnTo>
                  <a:pt x="450181" y="12703"/>
                </a:lnTo>
                <a:lnTo>
                  <a:pt x="494069" y="27947"/>
                </a:lnTo>
                <a:lnTo>
                  <a:pt x="535136" y="48555"/>
                </a:lnTo>
                <a:lnTo>
                  <a:pt x="572959" y="74101"/>
                </a:lnTo>
                <a:lnTo>
                  <a:pt x="607113" y="104164"/>
                </a:lnTo>
                <a:lnTo>
                  <a:pt x="637175" y="138318"/>
                </a:lnTo>
                <a:lnTo>
                  <a:pt x="662722" y="176140"/>
                </a:lnTo>
                <a:lnTo>
                  <a:pt x="683329" y="217208"/>
                </a:lnTo>
                <a:lnTo>
                  <a:pt x="698573" y="261095"/>
                </a:lnTo>
                <a:lnTo>
                  <a:pt x="708031" y="307380"/>
                </a:lnTo>
                <a:lnTo>
                  <a:pt x="711277" y="355638"/>
                </a:lnTo>
                <a:lnTo>
                  <a:pt x="708031" y="403896"/>
                </a:lnTo>
                <a:lnTo>
                  <a:pt x="698573" y="450181"/>
                </a:lnTo>
                <a:lnTo>
                  <a:pt x="683329" y="494069"/>
                </a:lnTo>
                <a:lnTo>
                  <a:pt x="662722" y="535136"/>
                </a:lnTo>
                <a:lnTo>
                  <a:pt x="637175" y="572958"/>
                </a:lnTo>
                <a:lnTo>
                  <a:pt x="607113" y="607113"/>
                </a:lnTo>
                <a:lnTo>
                  <a:pt x="572959" y="637175"/>
                </a:lnTo>
                <a:lnTo>
                  <a:pt x="535136" y="662722"/>
                </a:lnTo>
                <a:lnTo>
                  <a:pt x="494069" y="683329"/>
                </a:lnTo>
                <a:lnTo>
                  <a:pt x="450181" y="698573"/>
                </a:lnTo>
                <a:lnTo>
                  <a:pt x="403896" y="708030"/>
                </a:lnTo>
                <a:lnTo>
                  <a:pt x="355638" y="711277"/>
                </a:lnTo>
                <a:lnTo>
                  <a:pt x="307380" y="708030"/>
                </a:lnTo>
                <a:lnTo>
                  <a:pt x="261095" y="698573"/>
                </a:lnTo>
                <a:lnTo>
                  <a:pt x="217208" y="683329"/>
                </a:lnTo>
                <a:lnTo>
                  <a:pt x="176141" y="662722"/>
                </a:lnTo>
                <a:lnTo>
                  <a:pt x="138318" y="637175"/>
                </a:lnTo>
                <a:lnTo>
                  <a:pt x="104164" y="607113"/>
                </a:lnTo>
                <a:lnTo>
                  <a:pt x="74101" y="572958"/>
                </a:lnTo>
                <a:lnTo>
                  <a:pt x="48555" y="535136"/>
                </a:lnTo>
                <a:lnTo>
                  <a:pt x="27947" y="494069"/>
                </a:lnTo>
                <a:lnTo>
                  <a:pt x="12703" y="450181"/>
                </a:lnTo>
                <a:lnTo>
                  <a:pt x="3246" y="403896"/>
                </a:lnTo>
                <a:lnTo>
                  <a:pt x="0" y="35563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62201" y="5449201"/>
            <a:ext cx="5118100" cy="711835"/>
          </a:xfrm>
          <a:custGeom>
            <a:avLst/>
            <a:gdLst/>
            <a:ahLst/>
            <a:cxnLst/>
            <a:rect l="l" t="t" r="r" b="b"/>
            <a:pathLst>
              <a:path w="5118100" h="711835">
                <a:moveTo>
                  <a:pt x="5117973" y="0"/>
                </a:moveTo>
                <a:lnTo>
                  <a:pt x="355650" y="0"/>
                </a:lnTo>
                <a:lnTo>
                  <a:pt x="0" y="355635"/>
                </a:lnTo>
                <a:lnTo>
                  <a:pt x="355650" y="711274"/>
                </a:lnTo>
                <a:lnTo>
                  <a:pt x="5117973" y="711274"/>
                </a:lnTo>
                <a:lnTo>
                  <a:pt x="5117973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26829" y="5689267"/>
            <a:ext cx="238760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Kesinlikle yanlış bilgi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verilmemeli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06563" y="5449201"/>
            <a:ext cx="711835" cy="711835"/>
          </a:xfrm>
          <a:custGeom>
            <a:avLst/>
            <a:gdLst/>
            <a:ahLst/>
            <a:cxnLst/>
            <a:rect l="l" t="t" r="r" b="b"/>
            <a:pathLst>
              <a:path w="711835" h="711835">
                <a:moveTo>
                  <a:pt x="355638" y="0"/>
                </a:moveTo>
                <a:lnTo>
                  <a:pt x="307381" y="3246"/>
                </a:lnTo>
                <a:lnTo>
                  <a:pt x="261098" y="12703"/>
                </a:lnTo>
                <a:lnTo>
                  <a:pt x="217211" y="27947"/>
                </a:lnTo>
                <a:lnTo>
                  <a:pt x="176144" y="48554"/>
                </a:lnTo>
                <a:lnTo>
                  <a:pt x="138321" y="74100"/>
                </a:lnTo>
                <a:lnTo>
                  <a:pt x="104166" y="104162"/>
                </a:lnTo>
                <a:lnTo>
                  <a:pt x="74104" y="138316"/>
                </a:lnTo>
                <a:lnTo>
                  <a:pt x="48556" y="176138"/>
                </a:lnTo>
                <a:lnTo>
                  <a:pt x="27948" y="217205"/>
                </a:lnTo>
                <a:lnTo>
                  <a:pt x="12704" y="261092"/>
                </a:lnTo>
                <a:lnTo>
                  <a:pt x="3246" y="307377"/>
                </a:lnTo>
                <a:lnTo>
                  <a:pt x="0" y="355635"/>
                </a:lnTo>
                <a:lnTo>
                  <a:pt x="3246" y="403893"/>
                </a:lnTo>
                <a:lnTo>
                  <a:pt x="12704" y="450178"/>
                </a:lnTo>
                <a:lnTo>
                  <a:pt x="27948" y="494066"/>
                </a:lnTo>
                <a:lnTo>
                  <a:pt x="48556" y="535133"/>
                </a:lnTo>
                <a:lnTo>
                  <a:pt x="74104" y="572956"/>
                </a:lnTo>
                <a:lnTo>
                  <a:pt x="104166" y="607110"/>
                </a:lnTo>
                <a:lnTo>
                  <a:pt x="138321" y="637173"/>
                </a:lnTo>
                <a:lnTo>
                  <a:pt x="176144" y="662719"/>
                </a:lnTo>
                <a:lnTo>
                  <a:pt x="217211" y="683327"/>
                </a:lnTo>
                <a:lnTo>
                  <a:pt x="261098" y="698571"/>
                </a:lnTo>
                <a:lnTo>
                  <a:pt x="307381" y="708028"/>
                </a:lnTo>
                <a:lnTo>
                  <a:pt x="355638" y="711274"/>
                </a:lnTo>
                <a:lnTo>
                  <a:pt x="403897" y="708028"/>
                </a:lnTo>
                <a:lnTo>
                  <a:pt x="450182" y="698571"/>
                </a:lnTo>
                <a:lnTo>
                  <a:pt x="494070" y="683327"/>
                </a:lnTo>
                <a:lnTo>
                  <a:pt x="535137" y="662719"/>
                </a:lnTo>
                <a:lnTo>
                  <a:pt x="572959" y="637173"/>
                </a:lnTo>
                <a:lnTo>
                  <a:pt x="607113" y="607110"/>
                </a:lnTo>
                <a:lnTo>
                  <a:pt x="637175" y="572956"/>
                </a:lnTo>
                <a:lnTo>
                  <a:pt x="662722" y="535133"/>
                </a:lnTo>
                <a:lnTo>
                  <a:pt x="683329" y="494066"/>
                </a:lnTo>
                <a:lnTo>
                  <a:pt x="698572" y="450178"/>
                </a:lnTo>
                <a:lnTo>
                  <a:pt x="708029" y="403893"/>
                </a:lnTo>
                <a:lnTo>
                  <a:pt x="711276" y="355635"/>
                </a:lnTo>
                <a:lnTo>
                  <a:pt x="708029" y="307377"/>
                </a:lnTo>
                <a:lnTo>
                  <a:pt x="698572" y="261092"/>
                </a:lnTo>
                <a:lnTo>
                  <a:pt x="683329" y="217205"/>
                </a:lnTo>
                <a:lnTo>
                  <a:pt x="662722" y="176138"/>
                </a:lnTo>
                <a:lnTo>
                  <a:pt x="637175" y="138316"/>
                </a:lnTo>
                <a:lnTo>
                  <a:pt x="607113" y="104162"/>
                </a:lnTo>
                <a:lnTo>
                  <a:pt x="572959" y="74100"/>
                </a:lnTo>
                <a:lnTo>
                  <a:pt x="535137" y="48554"/>
                </a:lnTo>
                <a:lnTo>
                  <a:pt x="494070" y="27947"/>
                </a:lnTo>
                <a:lnTo>
                  <a:pt x="450182" y="12703"/>
                </a:lnTo>
                <a:lnTo>
                  <a:pt x="403897" y="3246"/>
                </a:lnTo>
                <a:lnTo>
                  <a:pt x="355638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6562" y="5449201"/>
            <a:ext cx="711835" cy="711835"/>
          </a:xfrm>
          <a:custGeom>
            <a:avLst/>
            <a:gdLst/>
            <a:ahLst/>
            <a:cxnLst/>
            <a:rect l="l" t="t" r="r" b="b"/>
            <a:pathLst>
              <a:path w="711835" h="711835">
                <a:moveTo>
                  <a:pt x="0" y="355638"/>
                </a:moveTo>
                <a:lnTo>
                  <a:pt x="3246" y="307380"/>
                </a:lnTo>
                <a:lnTo>
                  <a:pt x="12703" y="261095"/>
                </a:lnTo>
                <a:lnTo>
                  <a:pt x="27947" y="217208"/>
                </a:lnTo>
                <a:lnTo>
                  <a:pt x="48555" y="176140"/>
                </a:lnTo>
                <a:lnTo>
                  <a:pt x="74101" y="138318"/>
                </a:lnTo>
                <a:lnTo>
                  <a:pt x="104164" y="104164"/>
                </a:lnTo>
                <a:lnTo>
                  <a:pt x="138318" y="74101"/>
                </a:lnTo>
                <a:lnTo>
                  <a:pt x="176141" y="48555"/>
                </a:lnTo>
                <a:lnTo>
                  <a:pt x="217208" y="27947"/>
                </a:lnTo>
                <a:lnTo>
                  <a:pt x="261095" y="12703"/>
                </a:lnTo>
                <a:lnTo>
                  <a:pt x="307380" y="3246"/>
                </a:lnTo>
                <a:lnTo>
                  <a:pt x="355638" y="0"/>
                </a:lnTo>
                <a:lnTo>
                  <a:pt x="403896" y="3246"/>
                </a:lnTo>
                <a:lnTo>
                  <a:pt x="450181" y="12703"/>
                </a:lnTo>
                <a:lnTo>
                  <a:pt x="494069" y="27947"/>
                </a:lnTo>
                <a:lnTo>
                  <a:pt x="535136" y="48555"/>
                </a:lnTo>
                <a:lnTo>
                  <a:pt x="572959" y="74101"/>
                </a:lnTo>
                <a:lnTo>
                  <a:pt x="607113" y="104164"/>
                </a:lnTo>
                <a:lnTo>
                  <a:pt x="637175" y="138318"/>
                </a:lnTo>
                <a:lnTo>
                  <a:pt x="662722" y="176140"/>
                </a:lnTo>
                <a:lnTo>
                  <a:pt x="683329" y="217208"/>
                </a:lnTo>
                <a:lnTo>
                  <a:pt x="698573" y="261095"/>
                </a:lnTo>
                <a:lnTo>
                  <a:pt x="708031" y="307380"/>
                </a:lnTo>
                <a:lnTo>
                  <a:pt x="711277" y="355638"/>
                </a:lnTo>
                <a:lnTo>
                  <a:pt x="708031" y="403896"/>
                </a:lnTo>
                <a:lnTo>
                  <a:pt x="698573" y="450181"/>
                </a:lnTo>
                <a:lnTo>
                  <a:pt x="683329" y="494069"/>
                </a:lnTo>
                <a:lnTo>
                  <a:pt x="662722" y="535136"/>
                </a:lnTo>
                <a:lnTo>
                  <a:pt x="637175" y="572958"/>
                </a:lnTo>
                <a:lnTo>
                  <a:pt x="607113" y="607113"/>
                </a:lnTo>
                <a:lnTo>
                  <a:pt x="572959" y="637175"/>
                </a:lnTo>
                <a:lnTo>
                  <a:pt x="535136" y="662722"/>
                </a:lnTo>
                <a:lnTo>
                  <a:pt x="494069" y="683329"/>
                </a:lnTo>
                <a:lnTo>
                  <a:pt x="450181" y="698573"/>
                </a:lnTo>
                <a:lnTo>
                  <a:pt x="403896" y="708030"/>
                </a:lnTo>
                <a:lnTo>
                  <a:pt x="355638" y="711277"/>
                </a:lnTo>
                <a:lnTo>
                  <a:pt x="307380" y="708030"/>
                </a:lnTo>
                <a:lnTo>
                  <a:pt x="261095" y="698573"/>
                </a:lnTo>
                <a:lnTo>
                  <a:pt x="217208" y="683329"/>
                </a:lnTo>
                <a:lnTo>
                  <a:pt x="176141" y="662722"/>
                </a:lnTo>
                <a:lnTo>
                  <a:pt x="138318" y="637175"/>
                </a:lnTo>
                <a:lnTo>
                  <a:pt x="104164" y="607113"/>
                </a:lnTo>
                <a:lnTo>
                  <a:pt x="74101" y="572958"/>
                </a:lnTo>
                <a:lnTo>
                  <a:pt x="48555" y="535136"/>
                </a:lnTo>
                <a:lnTo>
                  <a:pt x="27947" y="494069"/>
                </a:lnTo>
                <a:lnTo>
                  <a:pt x="12703" y="450181"/>
                </a:lnTo>
                <a:lnTo>
                  <a:pt x="3246" y="403896"/>
                </a:lnTo>
                <a:lnTo>
                  <a:pt x="0" y="35563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380" y="1064514"/>
            <a:ext cx="84023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ÖN </a:t>
            </a:r>
            <a:r>
              <a:rPr sz="2400" spc="-60" dirty="0"/>
              <a:t>YAZI </a:t>
            </a:r>
            <a:r>
              <a:rPr sz="2400" dirty="0"/>
              <a:t>HAZIRLARKEN </a:t>
            </a:r>
            <a:r>
              <a:rPr sz="2400" spc="-30" dirty="0"/>
              <a:t>DİKKAT </a:t>
            </a:r>
            <a:r>
              <a:rPr sz="2400" dirty="0"/>
              <a:t>EDİLECEK</a:t>
            </a:r>
            <a:r>
              <a:rPr sz="2400" spc="-50" dirty="0"/>
              <a:t> </a:t>
            </a:r>
            <a:r>
              <a:rPr sz="2400" dirty="0"/>
              <a:t>HUSUSLAR-2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341727" y="1892401"/>
            <a:ext cx="4573270" cy="911225"/>
          </a:xfrm>
          <a:custGeom>
            <a:avLst/>
            <a:gdLst/>
            <a:ahLst/>
            <a:cxnLst/>
            <a:rect l="l" t="t" r="r" b="b"/>
            <a:pathLst>
              <a:path w="4573270" h="911225">
                <a:moveTo>
                  <a:pt x="4573231" y="0"/>
                </a:moveTo>
                <a:lnTo>
                  <a:pt x="455587" y="0"/>
                </a:lnTo>
                <a:lnTo>
                  <a:pt x="0" y="455587"/>
                </a:lnTo>
                <a:lnTo>
                  <a:pt x="455587" y="911174"/>
                </a:lnTo>
                <a:lnTo>
                  <a:pt x="4573231" y="911174"/>
                </a:lnTo>
                <a:lnTo>
                  <a:pt x="4573231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6140" y="1892401"/>
            <a:ext cx="911225" cy="911225"/>
          </a:xfrm>
          <a:custGeom>
            <a:avLst/>
            <a:gdLst/>
            <a:ahLst/>
            <a:cxnLst/>
            <a:rect l="l" t="t" r="r" b="b"/>
            <a:pathLst>
              <a:path w="911225" h="911225">
                <a:moveTo>
                  <a:pt x="455587" y="0"/>
                </a:moveTo>
                <a:lnTo>
                  <a:pt x="409004" y="2352"/>
                </a:lnTo>
                <a:lnTo>
                  <a:pt x="363767" y="9255"/>
                </a:lnTo>
                <a:lnTo>
                  <a:pt x="320105" y="20482"/>
                </a:lnTo>
                <a:lnTo>
                  <a:pt x="278247" y="35802"/>
                </a:lnTo>
                <a:lnTo>
                  <a:pt x="238422" y="54987"/>
                </a:lnTo>
                <a:lnTo>
                  <a:pt x="200859" y="77807"/>
                </a:lnTo>
                <a:lnTo>
                  <a:pt x="165786" y="104034"/>
                </a:lnTo>
                <a:lnTo>
                  <a:pt x="133434" y="133438"/>
                </a:lnTo>
                <a:lnTo>
                  <a:pt x="104030" y="165791"/>
                </a:lnTo>
                <a:lnTo>
                  <a:pt x="77804" y="200864"/>
                </a:lnTo>
                <a:lnTo>
                  <a:pt x="54984" y="238427"/>
                </a:lnTo>
                <a:lnTo>
                  <a:pt x="35800" y="278252"/>
                </a:lnTo>
                <a:lnTo>
                  <a:pt x="20481" y="320109"/>
                </a:lnTo>
                <a:lnTo>
                  <a:pt x="9255" y="363770"/>
                </a:lnTo>
                <a:lnTo>
                  <a:pt x="2352" y="409006"/>
                </a:lnTo>
                <a:lnTo>
                  <a:pt x="0" y="455587"/>
                </a:lnTo>
                <a:lnTo>
                  <a:pt x="2352" y="502168"/>
                </a:lnTo>
                <a:lnTo>
                  <a:pt x="9255" y="547403"/>
                </a:lnTo>
                <a:lnTo>
                  <a:pt x="20481" y="591064"/>
                </a:lnTo>
                <a:lnTo>
                  <a:pt x="35800" y="632921"/>
                </a:lnTo>
                <a:lnTo>
                  <a:pt x="54984" y="672746"/>
                </a:lnTo>
                <a:lnTo>
                  <a:pt x="77804" y="710309"/>
                </a:lnTo>
                <a:lnTo>
                  <a:pt x="104030" y="745382"/>
                </a:lnTo>
                <a:lnTo>
                  <a:pt x="133434" y="777735"/>
                </a:lnTo>
                <a:lnTo>
                  <a:pt x="165786" y="807139"/>
                </a:lnTo>
                <a:lnTo>
                  <a:pt x="200859" y="833366"/>
                </a:lnTo>
                <a:lnTo>
                  <a:pt x="238422" y="856187"/>
                </a:lnTo>
                <a:lnTo>
                  <a:pt x="278247" y="875371"/>
                </a:lnTo>
                <a:lnTo>
                  <a:pt x="320105" y="890691"/>
                </a:lnTo>
                <a:lnTo>
                  <a:pt x="363767" y="901918"/>
                </a:lnTo>
                <a:lnTo>
                  <a:pt x="409004" y="908822"/>
                </a:lnTo>
                <a:lnTo>
                  <a:pt x="455587" y="911174"/>
                </a:lnTo>
                <a:lnTo>
                  <a:pt x="502168" y="908822"/>
                </a:lnTo>
                <a:lnTo>
                  <a:pt x="547403" y="901918"/>
                </a:lnTo>
                <a:lnTo>
                  <a:pt x="591064" y="890691"/>
                </a:lnTo>
                <a:lnTo>
                  <a:pt x="632921" y="875371"/>
                </a:lnTo>
                <a:lnTo>
                  <a:pt x="672746" y="856187"/>
                </a:lnTo>
                <a:lnTo>
                  <a:pt x="710309" y="833366"/>
                </a:lnTo>
                <a:lnTo>
                  <a:pt x="745382" y="807139"/>
                </a:lnTo>
                <a:lnTo>
                  <a:pt x="777735" y="777735"/>
                </a:lnTo>
                <a:lnTo>
                  <a:pt x="807139" y="745382"/>
                </a:lnTo>
                <a:lnTo>
                  <a:pt x="833366" y="710309"/>
                </a:lnTo>
                <a:lnTo>
                  <a:pt x="856187" y="672746"/>
                </a:lnTo>
                <a:lnTo>
                  <a:pt x="875371" y="632921"/>
                </a:lnTo>
                <a:lnTo>
                  <a:pt x="890691" y="591064"/>
                </a:lnTo>
                <a:lnTo>
                  <a:pt x="901918" y="547403"/>
                </a:lnTo>
                <a:lnTo>
                  <a:pt x="908822" y="502168"/>
                </a:lnTo>
                <a:lnTo>
                  <a:pt x="911174" y="455587"/>
                </a:lnTo>
                <a:lnTo>
                  <a:pt x="908822" y="409006"/>
                </a:lnTo>
                <a:lnTo>
                  <a:pt x="901918" y="363770"/>
                </a:lnTo>
                <a:lnTo>
                  <a:pt x="890691" y="320109"/>
                </a:lnTo>
                <a:lnTo>
                  <a:pt x="875371" y="278252"/>
                </a:lnTo>
                <a:lnTo>
                  <a:pt x="856187" y="238427"/>
                </a:lnTo>
                <a:lnTo>
                  <a:pt x="833366" y="200864"/>
                </a:lnTo>
                <a:lnTo>
                  <a:pt x="807139" y="165791"/>
                </a:lnTo>
                <a:lnTo>
                  <a:pt x="777735" y="133438"/>
                </a:lnTo>
                <a:lnTo>
                  <a:pt x="745382" y="104034"/>
                </a:lnTo>
                <a:lnTo>
                  <a:pt x="710309" y="77807"/>
                </a:lnTo>
                <a:lnTo>
                  <a:pt x="672746" y="54987"/>
                </a:lnTo>
                <a:lnTo>
                  <a:pt x="632921" y="35802"/>
                </a:lnTo>
                <a:lnTo>
                  <a:pt x="591064" y="20482"/>
                </a:lnTo>
                <a:lnTo>
                  <a:pt x="547403" y="9255"/>
                </a:lnTo>
                <a:lnTo>
                  <a:pt x="502168" y="2352"/>
                </a:lnTo>
                <a:lnTo>
                  <a:pt x="455587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6140" y="1892401"/>
            <a:ext cx="911225" cy="911225"/>
          </a:xfrm>
          <a:custGeom>
            <a:avLst/>
            <a:gdLst/>
            <a:ahLst/>
            <a:cxnLst/>
            <a:rect l="l" t="t" r="r" b="b"/>
            <a:pathLst>
              <a:path w="911225" h="911225">
                <a:moveTo>
                  <a:pt x="0" y="455587"/>
                </a:moveTo>
                <a:lnTo>
                  <a:pt x="2352" y="409006"/>
                </a:lnTo>
                <a:lnTo>
                  <a:pt x="9255" y="363770"/>
                </a:lnTo>
                <a:lnTo>
                  <a:pt x="20482" y="320109"/>
                </a:lnTo>
                <a:lnTo>
                  <a:pt x="35802" y="278252"/>
                </a:lnTo>
                <a:lnTo>
                  <a:pt x="54987" y="238427"/>
                </a:lnTo>
                <a:lnTo>
                  <a:pt x="77807" y="200864"/>
                </a:lnTo>
                <a:lnTo>
                  <a:pt x="104034" y="165791"/>
                </a:lnTo>
                <a:lnTo>
                  <a:pt x="133438" y="133438"/>
                </a:lnTo>
                <a:lnTo>
                  <a:pt x="165791" y="104034"/>
                </a:lnTo>
                <a:lnTo>
                  <a:pt x="200864" y="77807"/>
                </a:lnTo>
                <a:lnTo>
                  <a:pt x="238427" y="54986"/>
                </a:lnTo>
                <a:lnTo>
                  <a:pt x="278252" y="35802"/>
                </a:lnTo>
                <a:lnTo>
                  <a:pt x="320110" y="20482"/>
                </a:lnTo>
                <a:lnTo>
                  <a:pt x="363771" y="9255"/>
                </a:lnTo>
                <a:lnTo>
                  <a:pt x="409006" y="2352"/>
                </a:lnTo>
                <a:lnTo>
                  <a:pt x="455587" y="0"/>
                </a:lnTo>
                <a:lnTo>
                  <a:pt x="502168" y="2352"/>
                </a:lnTo>
                <a:lnTo>
                  <a:pt x="547404" y="9255"/>
                </a:lnTo>
                <a:lnTo>
                  <a:pt x="591065" y="20482"/>
                </a:lnTo>
                <a:lnTo>
                  <a:pt x="632922" y="35802"/>
                </a:lnTo>
                <a:lnTo>
                  <a:pt x="672747" y="54986"/>
                </a:lnTo>
                <a:lnTo>
                  <a:pt x="710310" y="77807"/>
                </a:lnTo>
                <a:lnTo>
                  <a:pt x="745383" y="104034"/>
                </a:lnTo>
                <a:lnTo>
                  <a:pt x="777736" y="133438"/>
                </a:lnTo>
                <a:lnTo>
                  <a:pt x="807141" y="165791"/>
                </a:lnTo>
                <a:lnTo>
                  <a:pt x="833368" y="200864"/>
                </a:lnTo>
                <a:lnTo>
                  <a:pt x="856188" y="238427"/>
                </a:lnTo>
                <a:lnTo>
                  <a:pt x="875373" y="278252"/>
                </a:lnTo>
                <a:lnTo>
                  <a:pt x="890693" y="320109"/>
                </a:lnTo>
                <a:lnTo>
                  <a:pt x="901919" y="363770"/>
                </a:lnTo>
                <a:lnTo>
                  <a:pt x="908823" y="409006"/>
                </a:lnTo>
                <a:lnTo>
                  <a:pt x="911175" y="455587"/>
                </a:lnTo>
                <a:lnTo>
                  <a:pt x="908823" y="502168"/>
                </a:lnTo>
                <a:lnTo>
                  <a:pt x="901919" y="547404"/>
                </a:lnTo>
                <a:lnTo>
                  <a:pt x="890693" y="591065"/>
                </a:lnTo>
                <a:lnTo>
                  <a:pt x="875373" y="632923"/>
                </a:lnTo>
                <a:lnTo>
                  <a:pt x="856188" y="672747"/>
                </a:lnTo>
                <a:lnTo>
                  <a:pt x="833368" y="710311"/>
                </a:lnTo>
                <a:lnTo>
                  <a:pt x="807141" y="745383"/>
                </a:lnTo>
                <a:lnTo>
                  <a:pt x="777736" y="777736"/>
                </a:lnTo>
                <a:lnTo>
                  <a:pt x="745383" y="807141"/>
                </a:lnTo>
                <a:lnTo>
                  <a:pt x="710310" y="833368"/>
                </a:lnTo>
                <a:lnTo>
                  <a:pt x="672747" y="856188"/>
                </a:lnTo>
                <a:lnTo>
                  <a:pt x="632922" y="875372"/>
                </a:lnTo>
                <a:lnTo>
                  <a:pt x="591065" y="890692"/>
                </a:lnTo>
                <a:lnTo>
                  <a:pt x="547404" y="901919"/>
                </a:lnTo>
                <a:lnTo>
                  <a:pt x="502168" y="908822"/>
                </a:lnTo>
                <a:lnTo>
                  <a:pt x="455587" y="911175"/>
                </a:lnTo>
                <a:lnTo>
                  <a:pt x="409006" y="908822"/>
                </a:lnTo>
                <a:lnTo>
                  <a:pt x="363771" y="901919"/>
                </a:lnTo>
                <a:lnTo>
                  <a:pt x="320110" y="890692"/>
                </a:lnTo>
                <a:lnTo>
                  <a:pt x="278252" y="875372"/>
                </a:lnTo>
                <a:lnTo>
                  <a:pt x="238427" y="856188"/>
                </a:lnTo>
                <a:lnTo>
                  <a:pt x="200864" y="833368"/>
                </a:lnTo>
                <a:lnTo>
                  <a:pt x="165791" y="807141"/>
                </a:lnTo>
                <a:lnTo>
                  <a:pt x="133438" y="777736"/>
                </a:lnTo>
                <a:lnTo>
                  <a:pt x="104034" y="745383"/>
                </a:lnTo>
                <a:lnTo>
                  <a:pt x="77807" y="710311"/>
                </a:lnTo>
                <a:lnTo>
                  <a:pt x="54987" y="672747"/>
                </a:lnTo>
                <a:lnTo>
                  <a:pt x="35802" y="632923"/>
                </a:lnTo>
                <a:lnTo>
                  <a:pt x="20482" y="591065"/>
                </a:lnTo>
                <a:lnTo>
                  <a:pt x="9255" y="547404"/>
                </a:lnTo>
                <a:lnTo>
                  <a:pt x="2352" y="502168"/>
                </a:lnTo>
                <a:lnTo>
                  <a:pt x="0" y="45558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1727" y="3075571"/>
            <a:ext cx="4573270" cy="911225"/>
          </a:xfrm>
          <a:custGeom>
            <a:avLst/>
            <a:gdLst/>
            <a:ahLst/>
            <a:cxnLst/>
            <a:rect l="l" t="t" r="r" b="b"/>
            <a:pathLst>
              <a:path w="4573270" h="911225">
                <a:moveTo>
                  <a:pt x="4573231" y="0"/>
                </a:moveTo>
                <a:lnTo>
                  <a:pt x="455587" y="0"/>
                </a:lnTo>
                <a:lnTo>
                  <a:pt x="0" y="455587"/>
                </a:lnTo>
                <a:lnTo>
                  <a:pt x="455587" y="911174"/>
                </a:lnTo>
                <a:lnTo>
                  <a:pt x="4573231" y="911174"/>
                </a:lnTo>
                <a:lnTo>
                  <a:pt x="4573231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6140" y="3075571"/>
            <a:ext cx="911225" cy="911225"/>
          </a:xfrm>
          <a:custGeom>
            <a:avLst/>
            <a:gdLst/>
            <a:ahLst/>
            <a:cxnLst/>
            <a:rect l="l" t="t" r="r" b="b"/>
            <a:pathLst>
              <a:path w="911225" h="911225">
                <a:moveTo>
                  <a:pt x="455587" y="0"/>
                </a:moveTo>
                <a:lnTo>
                  <a:pt x="409004" y="2352"/>
                </a:lnTo>
                <a:lnTo>
                  <a:pt x="363767" y="9255"/>
                </a:lnTo>
                <a:lnTo>
                  <a:pt x="320105" y="20481"/>
                </a:lnTo>
                <a:lnTo>
                  <a:pt x="278247" y="35800"/>
                </a:lnTo>
                <a:lnTo>
                  <a:pt x="238422" y="54984"/>
                </a:lnTo>
                <a:lnTo>
                  <a:pt x="200859" y="77804"/>
                </a:lnTo>
                <a:lnTo>
                  <a:pt x="165786" y="104030"/>
                </a:lnTo>
                <a:lnTo>
                  <a:pt x="133434" y="133434"/>
                </a:lnTo>
                <a:lnTo>
                  <a:pt x="104030" y="165786"/>
                </a:lnTo>
                <a:lnTo>
                  <a:pt x="77804" y="200859"/>
                </a:lnTo>
                <a:lnTo>
                  <a:pt x="54984" y="238422"/>
                </a:lnTo>
                <a:lnTo>
                  <a:pt x="35800" y="278247"/>
                </a:lnTo>
                <a:lnTo>
                  <a:pt x="20481" y="320105"/>
                </a:lnTo>
                <a:lnTo>
                  <a:pt x="9255" y="363767"/>
                </a:lnTo>
                <a:lnTo>
                  <a:pt x="2352" y="409004"/>
                </a:lnTo>
                <a:lnTo>
                  <a:pt x="0" y="455587"/>
                </a:lnTo>
                <a:lnTo>
                  <a:pt x="2352" y="502168"/>
                </a:lnTo>
                <a:lnTo>
                  <a:pt x="9255" y="547403"/>
                </a:lnTo>
                <a:lnTo>
                  <a:pt x="20481" y="591064"/>
                </a:lnTo>
                <a:lnTo>
                  <a:pt x="35800" y="632921"/>
                </a:lnTo>
                <a:lnTo>
                  <a:pt x="54984" y="672746"/>
                </a:lnTo>
                <a:lnTo>
                  <a:pt x="77804" y="710309"/>
                </a:lnTo>
                <a:lnTo>
                  <a:pt x="104030" y="745382"/>
                </a:lnTo>
                <a:lnTo>
                  <a:pt x="133434" y="777735"/>
                </a:lnTo>
                <a:lnTo>
                  <a:pt x="165786" y="807139"/>
                </a:lnTo>
                <a:lnTo>
                  <a:pt x="200859" y="833366"/>
                </a:lnTo>
                <a:lnTo>
                  <a:pt x="238422" y="856187"/>
                </a:lnTo>
                <a:lnTo>
                  <a:pt x="278247" y="875371"/>
                </a:lnTo>
                <a:lnTo>
                  <a:pt x="320105" y="890691"/>
                </a:lnTo>
                <a:lnTo>
                  <a:pt x="363767" y="901918"/>
                </a:lnTo>
                <a:lnTo>
                  <a:pt x="409004" y="908822"/>
                </a:lnTo>
                <a:lnTo>
                  <a:pt x="455587" y="911174"/>
                </a:lnTo>
                <a:lnTo>
                  <a:pt x="502168" y="908822"/>
                </a:lnTo>
                <a:lnTo>
                  <a:pt x="547403" y="901918"/>
                </a:lnTo>
                <a:lnTo>
                  <a:pt x="591064" y="890691"/>
                </a:lnTo>
                <a:lnTo>
                  <a:pt x="632921" y="875371"/>
                </a:lnTo>
                <a:lnTo>
                  <a:pt x="672746" y="856187"/>
                </a:lnTo>
                <a:lnTo>
                  <a:pt x="710309" y="833366"/>
                </a:lnTo>
                <a:lnTo>
                  <a:pt x="745382" y="807139"/>
                </a:lnTo>
                <a:lnTo>
                  <a:pt x="777735" y="777735"/>
                </a:lnTo>
                <a:lnTo>
                  <a:pt x="807139" y="745382"/>
                </a:lnTo>
                <a:lnTo>
                  <a:pt x="833366" y="710309"/>
                </a:lnTo>
                <a:lnTo>
                  <a:pt x="856187" y="672746"/>
                </a:lnTo>
                <a:lnTo>
                  <a:pt x="875371" y="632921"/>
                </a:lnTo>
                <a:lnTo>
                  <a:pt x="890691" y="591064"/>
                </a:lnTo>
                <a:lnTo>
                  <a:pt x="901918" y="547403"/>
                </a:lnTo>
                <a:lnTo>
                  <a:pt x="908822" y="502168"/>
                </a:lnTo>
                <a:lnTo>
                  <a:pt x="911174" y="455587"/>
                </a:lnTo>
                <a:lnTo>
                  <a:pt x="908822" y="409004"/>
                </a:lnTo>
                <a:lnTo>
                  <a:pt x="901918" y="363767"/>
                </a:lnTo>
                <a:lnTo>
                  <a:pt x="890691" y="320105"/>
                </a:lnTo>
                <a:lnTo>
                  <a:pt x="875371" y="278247"/>
                </a:lnTo>
                <a:lnTo>
                  <a:pt x="856187" y="238422"/>
                </a:lnTo>
                <a:lnTo>
                  <a:pt x="833366" y="200859"/>
                </a:lnTo>
                <a:lnTo>
                  <a:pt x="807139" y="165786"/>
                </a:lnTo>
                <a:lnTo>
                  <a:pt x="777735" y="133434"/>
                </a:lnTo>
                <a:lnTo>
                  <a:pt x="745382" y="104030"/>
                </a:lnTo>
                <a:lnTo>
                  <a:pt x="710309" y="77804"/>
                </a:lnTo>
                <a:lnTo>
                  <a:pt x="672746" y="54984"/>
                </a:lnTo>
                <a:lnTo>
                  <a:pt x="632921" y="35800"/>
                </a:lnTo>
                <a:lnTo>
                  <a:pt x="591064" y="20481"/>
                </a:lnTo>
                <a:lnTo>
                  <a:pt x="547403" y="9255"/>
                </a:lnTo>
                <a:lnTo>
                  <a:pt x="502168" y="2352"/>
                </a:lnTo>
                <a:lnTo>
                  <a:pt x="455587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6140" y="3075571"/>
            <a:ext cx="911225" cy="911225"/>
          </a:xfrm>
          <a:custGeom>
            <a:avLst/>
            <a:gdLst/>
            <a:ahLst/>
            <a:cxnLst/>
            <a:rect l="l" t="t" r="r" b="b"/>
            <a:pathLst>
              <a:path w="911225" h="911225">
                <a:moveTo>
                  <a:pt x="0" y="455587"/>
                </a:moveTo>
                <a:lnTo>
                  <a:pt x="2352" y="409006"/>
                </a:lnTo>
                <a:lnTo>
                  <a:pt x="9255" y="363770"/>
                </a:lnTo>
                <a:lnTo>
                  <a:pt x="20482" y="320109"/>
                </a:lnTo>
                <a:lnTo>
                  <a:pt x="35802" y="278252"/>
                </a:lnTo>
                <a:lnTo>
                  <a:pt x="54987" y="238427"/>
                </a:lnTo>
                <a:lnTo>
                  <a:pt x="77807" y="200864"/>
                </a:lnTo>
                <a:lnTo>
                  <a:pt x="104034" y="165791"/>
                </a:lnTo>
                <a:lnTo>
                  <a:pt x="133438" y="133438"/>
                </a:lnTo>
                <a:lnTo>
                  <a:pt x="165791" y="104034"/>
                </a:lnTo>
                <a:lnTo>
                  <a:pt x="200864" y="77807"/>
                </a:lnTo>
                <a:lnTo>
                  <a:pt x="238427" y="54987"/>
                </a:lnTo>
                <a:lnTo>
                  <a:pt x="278252" y="35802"/>
                </a:lnTo>
                <a:lnTo>
                  <a:pt x="320110" y="20482"/>
                </a:lnTo>
                <a:lnTo>
                  <a:pt x="363771" y="9255"/>
                </a:lnTo>
                <a:lnTo>
                  <a:pt x="409006" y="2352"/>
                </a:lnTo>
                <a:lnTo>
                  <a:pt x="455587" y="0"/>
                </a:lnTo>
                <a:lnTo>
                  <a:pt x="502168" y="2352"/>
                </a:lnTo>
                <a:lnTo>
                  <a:pt x="547404" y="9255"/>
                </a:lnTo>
                <a:lnTo>
                  <a:pt x="591065" y="20482"/>
                </a:lnTo>
                <a:lnTo>
                  <a:pt x="632922" y="35802"/>
                </a:lnTo>
                <a:lnTo>
                  <a:pt x="672747" y="54987"/>
                </a:lnTo>
                <a:lnTo>
                  <a:pt x="710310" y="77807"/>
                </a:lnTo>
                <a:lnTo>
                  <a:pt x="745383" y="104034"/>
                </a:lnTo>
                <a:lnTo>
                  <a:pt x="777736" y="133438"/>
                </a:lnTo>
                <a:lnTo>
                  <a:pt x="807141" y="165791"/>
                </a:lnTo>
                <a:lnTo>
                  <a:pt x="833368" y="200864"/>
                </a:lnTo>
                <a:lnTo>
                  <a:pt x="856188" y="238427"/>
                </a:lnTo>
                <a:lnTo>
                  <a:pt x="875373" y="278252"/>
                </a:lnTo>
                <a:lnTo>
                  <a:pt x="890693" y="320109"/>
                </a:lnTo>
                <a:lnTo>
                  <a:pt x="901919" y="363770"/>
                </a:lnTo>
                <a:lnTo>
                  <a:pt x="908823" y="409006"/>
                </a:lnTo>
                <a:lnTo>
                  <a:pt x="911175" y="455587"/>
                </a:lnTo>
                <a:lnTo>
                  <a:pt x="908823" y="502168"/>
                </a:lnTo>
                <a:lnTo>
                  <a:pt x="901919" y="547404"/>
                </a:lnTo>
                <a:lnTo>
                  <a:pt x="890693" y="591065"/>
                </a:lnTo>
                <a:lnTo>
                  <a:pt x="875373" y="632922"/>
                </a:lnTo>
                <a:lnTo>
                  <a:pt x="856188" y="672747"/>
                </a:lnTo>
                <a:lnTo>
                  <a:pt x="833368" y="710310"/>
                </a:lnTo>
                <a:lnTo>
                  <a:pt x="807141" y="745383"/>
                </a:lnTo>
                <a:lnTo>
                  <a:pt x="777736" y="777736"/>
                </a:lnTo>
                <a:lnTo>
                  <a:pt x="745383" y="807141"/>
                </a:lnTo>
                <a:lnTo>
                  <a:pt x="710310" y="833368"/>
                </a:lnTo>
                <a:lnTo>
                  <a:pt x="672747" y="856188"/>
                </a:lnTo>
                <a:lnTo>
                  <a:pt x="632922" y="875372"/>
                </a:lnTo>
                <a:lnTo>
                  <a:pt x="591065" y="890692"/>
                </a:lnTo>
                <a:lnTo>
                  <a:pt x="547404" y="901919"/>
                </a:lnTo>
                <a:lnTo>
                  <a:pt x="502168" y="908823"/>
                </a:lnTo>
                <a:lnTo>
                  <a:pt x="455587" y="911175"/>
                </a:lnTo>
                <a:lnTo>
                  <a:pt x="409006" y="908823"/>
                </a:lnTo>
                <a:lnTo>
                  <a:pt x="363771" y="901919"/>
                </a:lnTo>
                <a:lnTo>
                  <a:pt x="320110" y="890692"/>
                </a:lnTo>
                <a:lnTo>
                  <a:pt x="278252" y="875372"/>
                </a:lnTo>
                <a:lnTo>
                  <a:pt x="238427" y="856188"/>
                </a:lnTo>
                <a:lnTo>
                  <a:pt x="200864" y="833368"/>
                </a:lnTo>
                <a:lnTo>
                  <a:pt x="165791" y="807141"/>
                </a:lnTo>
                <a:lnTo>
                  <a:pt x="133438" y="777736"/>
                </a:lnTo>
                <a:lnTo>
                  <a:pt x="104034" y="745383"/>
                </a:lnTo>
                <a:lnTo>
                  <a:pt x="77807" y="710310"/>
                </a:lnTo>
                <a:lnTo>
                  <a:pt x="54987" y="672747"/>
                </a:lnTo>
                <a:lnTo>
                  <a:pt x="35802" y="632922"/>
                </a:lnTo>
                <a:lnTo>
                  <a:pt x="20482" y="591065"/>
                </a:lnTo>
                <a:lnTo>
                  <a:pt x="9255" y="547404"/>
                </a:lnTo>
                <a:lnTo>
                  <a:pt x="2352" y="502168"/>
                </a:lnTo>
                <a:lnTo>
                  <a:pt x="0" y="45558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1727" y="4258729"/>
            <a:ext cx="4573270" cy="911225"/>
          </a:xfrm>
          <a:custGeom>
            <a:avLst/>
            <a:gdLst/>
            <a:ahLst/>
            <a:cxnLst/>
            <a:rect l="l" t="t" r="r" b="b"/>
            <a:pathLst>
              <a:path w="4573270" h="911225">
                <a:moveTo>
                  <a:pt x="4573231" y="0"/>
                </a:moveTo>
                <a:lnTo>
                  <a:pt x="455587" y="0"/>
                </a:lnTo>
                <a:lnTo>
                  <a:pt x="0" y="455587"/>
                </a:lnTo>
                <a:lnTo>
                  <a:pt x="455587" y="911174"/>
                </a:lnTo>
                <a:lnTo>
                  <a:pt x="4573231" y="911174"/>
                </a:lnTo>
                <a:lnTo>
                  <a:pt x="4573231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6140" y="4258729"/>
            <a:ext cx="911225" cy="911225"/>
          </a:xfrm>
          <a:custGeom>
            <a:avLst/>
            <a:gdLst/>
            <a:ahLst/>
            <a:cxnLst/>
            <a:rect l="l" t="t" r="r" b="b"/>
            <a:pathLst>
              <a:path w="911225" h="911225">
                <a:moveTo>
                  <a:pt x="455587" y="0"/>
                </a:moveTo>
                <a:lnTo>
                  <a:pt x="409004" y="2352"/>
                </a:lnTo>
                <a:lnTo>
                  <a:pt x="363767" y="9255"/>
                </a:lnTo>
                <a:lnTo>
                  <a:pt x="320105" y="20482"/>
                </a:lnTo>
                <a:lnTo>
                  <a:pt x="278247" y="35802"/>
                </a:lnTo>
                <a:lnTo>
                  <a:pt x="238422" y="54987"/>
                </a:lnTo>
                <a:lnTo>
                  <a:pt x="200859" y="77807"/>
                </a:lnTo>
                <a:lnTo>
                  <a:pt x="165786" y="104034"/>
                </a:lnTo>
                <a:lnTo>
                  <a:pt x="133434" y="133438"/>
                </a:lnTo>
                <a:lnTo>
                  <a:pt x="104030" y="165791"/>
                </a:lnTo>
                <a:lnTo>
                  <a:pt x="77804" y="200864"/>
                </a:lnTo>
                <a:lnTo>
                  <a:pt x="54984" y="238427"/>
                </a:lnTo>
                <a:lnTo>
                  <a:pt x="35800" y="278252"/>
                </a:lnTo>
                <a:lnTo>
                  <a:pt x="20481" y="320109"/>
                </a:lnTo>
                <a:lnTo>
                  <a:pt x="9255" y="363770"/>
                </a:lnTo>
                <a:lnTo>
                  <a:pt x="2352" y="409006"/>
                </a:lnTo>
                <a:lnTo>
                  <a:pt x="0" y="455587"/>
                </a:lnTo>
                <a:lnTo>
                  <a:pt x="2352" y="502168"/>
                </a:lnTo>
                <a:lnTo>
                  <a:pt x="9255" y="547403"/>
                </a:lnTo>
                <a:lnTo>
                  <a:pt x="20481" y="591064"/>
                </a:lnTo>
                <a:lnTo>
                  <a:pt x="35800" y="632921"/>
                </a:lnTo>
                <a:lnTo>
                  <a:pt x="54984" y="672746"/>
                </a:lnTo>
                <a:lnTo>
                  <a:pt x="77804" y="710309"/>
                </a:lnTo>
                <a:lnTo>
                  <a:pt x="104030" y="745382"/>
                </a:lnTo>
                <a:lnTo>
                  <a:pt x="133434" y="777735"/>
                </a:lnTo>
                <a:lnTo>
                  <a:pt x="165786" y="807139"/>
                </a:lnTo>
                <a:lnTo>
                  <a:pt x="200859" y="833366"/>
                </a:lnTo>
                <a:lnTo>
                  <a:pt x="238422" y="856187"/>
                </a:lnTo>
                <a:lnTo>
                  <a:pt x="278247" y="875371"/>
                </a:lnTo>
                <a:lnTo>
                  <a:pt x="320105" y="890691"/>
                </a:lnTo>
                <a:lnTo>
                  <a:pt x="363767" y="901918"/>
                </a:lnTo>
                <a:lnTo>
                  <a:pt x="409004" y="908822"/>
                </a:lnTo>
                <a:lnTo>
                  <a:pt x="455587" y="911174"/>
                </a:lnTo>
                <a:lnTo>
                  <a:pt x="502168" y="908822"/>
                </a:lnTo>
                <a:lnTo>
                  <a:pt x="547403" y="901918"/>
                </a:lnTo>
                <a:lnTo>
                  <a:pt x="591064" y="890691"/>
                </a:lnTo>
                <a:lnTo>
                  <a:pt x="632921" y="875371"/>
                </a:lnTo>
                <a:lnTo>
                  <a:pt x="672746" y="856187"/>
                </a:lnTo>
                <a:lnTo>
                  <a:pt x="710309" y="833366"/>
                </a:lnTo>
                <a:lnTo>
                  <a:pt x="745382" y="807139"/>
                </a:lnTo>
                <a:lnTo>
                  <a:pt x="777735" y="777735"/>
                </a:lnTo>
                <a:lnTo>
                  <a:pt x="807139" y="745382"/>
                </a:lnTo>
                <a:lnTo>
                  <a:pt x="833366" y="710309"/>
                </a:lnTo>
                <a:lnTo>
                  <a:pt x="856187" y="672746"/>
                </a:lnTo>
                <a:lnTo>
                  <a:pt x="875371" y="632921"/>
                </a:lnTo>
                <a:lnTo>
                  <a:pt x="890691" y="591064"/>
                </a:lnTo>
                <a:lnTo>
                  <a:pt x="901918" y="547403"/>
                </a:lnTo>
                <a:lnTo>
                  <a:pt x="908822" y="502168"/>
                </a:lnTo>
                <a:lnTo>
                  <a:pt x="911174" y="455587"/>
                </a:lnTo>
                <a:lnTo>
                  <a:pt x="908822" y="409006"/>
                </a:lnTo>
                <a:lnTo>
                  <a:pt x="901918" y="363770"/>
                </a:lnTo>
                <a:lnTo>
                  <a:pt x="890691" y="320109"/>
                </a:lnTo>
                <a:lnTo>
                  <a:pt x="875371" y="278252"/>
                </a:lnTo>
                <a:lnTo>
                  <a:pt x="856187" y="238427"/>
                </a:lnTo>
                <a:lnTo>
                  <a:pt x="833366" y="200864"/>
                </a:lnTo>
                <a:lnTo>
                  <a:pt x="807139" y="165791"/>
                </a:lnTo>
                <a:lnTo>
                  <a:pt x="777735" y="133438"/>
                </a:lnTo>
                <a:lnTo>
                  <a:pt x="745382" y="104034"/>
                </a:lnTo>
                <a:lnTo>
                  <a:pt x="710309" y="77807"/>
                </a:lnTo>
                <a:lnTo>
                  <a:pt x="672746" y="54987"/>
                </a:lnTo>
                <a:lnTo>
                  <a:pt x="632921" y="35802"/>
                </a:lnTo>
                <a:lnTo>
                  <a:pt x="591064" y="20482"/>
                </a:lnTo>
                <a:lnTo>
                  <a:pt x="547403" y="9255"/>
                </a:lnTo>
                <a:lnTo>
                  <a:pt x="502168" y="2352"/>
                </a:lnTo>
                <a:lnTo>
                  <a:pt x="455587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6140" y="4258729"/>
            <a:ext cx="911225" cy="911225"/>
          </a:xfrm>
          <a:custGeom>
            <a:avLst/>
            <a:gdLst/>
            <a:ahLst/>
            <a:cxnLst/>
            <a:rect l="l" t="t" r="r" b="b"/>
            <a:pathLst>
              <a:path w="911225" h="911225">
                <a:moveTo>
                  <a:pt x="0" y="455587"/>
                </a:moveTo>
                <a:lnTo>
                  <a:pt x="2352" y="409006"/>
                </a:lnTo>
                <a:lnTo>
                  <a:pt x="9255" y="363770"/>
                </a:lnTo>
                <a:lnTo>
                  <a:pt x="20482" y="320109"/>
                </a:lnTo>
                <a:lnTo>
                  <a:pt x="35802" y="278252"/>
                </a:lnTo>
                <a:lnTo>
                  <a:pt x="54987" y="238427"/>
                </a:lnTo>
                <a:lnTo>
                  <a:pt x="77807" y="200864"/>
                </a:lnTo>
                <a:lnTo>
                  <a:pt x="104034" y="165791"/>
                </a:lnTo>
                <a:lnTo>
                  <a:pt x="133438" y="133438"/>
                </a:lnTo>
                <a:lnTo>
                  <a:pt x="165791" y="104033"/>
                </a:lnTo>
                <a:lnTo>
                  <a:pt x="200864" y="77807"/>
                </a:lnTo>
                <a:lnTo>
                  <a:pt x="238427" y="54986"/>
                </a:lnTo>
                <a:lnTo>
                  <a:pt x="278252" y="35802"/>
                </a:lnTo>
                <a:lnTo>
                  <a:pt x="320110" y="20482"/>
                </a:lnTo>
                <a:lnTo>
                  <a:pt x="363771" y="9255"/>
                </a:lnTo>
                <a:lnTo>
                  <a:pt x="409006" y="2352"/>
                </a:lnTo>
                <a:lnTo>
                  <a:pt x="455587" y="0"/>
                </a:lnTo>
                <a:lnTo>
                  <a:pt x="502168" y="2352"/>
                </a:lnTo>
                <a:lnTo>
                  <a:pt x="547404" y="9255"/>
                </a:lnTo>
                <a:lnTo>
                  <a:pt x="591065" y="20482"/>
                </a:lnTo>
                <a:lnTo>
                  <a:pt x="632922" y="35802"/>
                </a:lnTo>
                <a:lnTo>
                  <a:pt x="672747" y="54986"/>
                </a:lnTo>
                <a:lnTo>
                  <a:pt x="710310" y="77807"/>
                </a:lnTo>
                <a:lnTo>
                  <a:pt x="745383" y="104033"/>
                </a:lnTo>
                <a:lnTo>
                  <a:pt x="777736" y="133438"/>
                </a:lnTo>
                <a:lnTo>
                  <a:pt x="807141" y="165791"/>
                </a:lnTo>
                <a:lnTo>
                  <a:pt x="833368" y="200864"/>
                </a:lnTo>
                <a:lnTo>
                  <a:pt x="856188" y="238427"/>
                </a:lnTo>
                <a:lnTo>
                  <a:pt x="875373" y="278252"/>
                </a:lnTo>
                <a:lnTo>
                  <a:pt x="890693" y="320109"/>
                </a:lnTo>
                <a:lnTo>
                  <a:pt x="901919" y="363770"/>
                </a:lnTo>
                <a:lnTo>
                  <a:pt x="908823" y="409006"/>
                </a:lnTo>
                <a:lnTo>
                  <a:pt x="911175" y="455587"/>
                </a:lnTo>
                <a:lnTo>
                  <a:pt x="908823" y="502168"/>
                </a:lnTo>
                <a:lnTo>
                  <a:pt x="901919" y="547404"/>
                </a:lnTo>
                <a:lnTo>
                  <a:pt x="890693" y="591065"/>
                </a:lnTo>
                <a:lnTo>
                  <a:pt x="875373" y="632922"/>
                </a:lnTo>
                <a:lnTo>
                  <a:pt x="856188" y="672747"/>
                </a:lnTo>
                <a:lnTo>
                  <a:pt x="833368" y="710311"/>
                </a:lnTo>
                <a:lnTo>
                  <a:pt x="807141" y="745383"/>
                </a:lnTo>
                <a:lnTo>
                  <a:pt x="777736" y="777736"/>
                </a:lnTo>
                <a:lnTo>
                  <a:pt x="745383" y="807141"/>
                </a:lnTo>
                <a:lnTo>
                  <a:pt x="710310" y="833368"/>
                </a:lnTo>
                <a:lnTo>
                  <a:pt x="672747" y="856188"/>
                </a:lnTo>
                <a:lnTo>
                  <a:pt x="632922" y="875373"/>
                </a:lnTo>
                <a:lnTo>
                  <a:pt x="591065" y="890693"/>
                </a:lnTo>
                <a:lnTo>
                  <a:pt x="547404" y="901919"/>
                </a:lnTo>
                <a:lnTo>
                  <a:pt x="502168" y="908823"/>
                </a:lnTo>
                <a:lnTo>
                  <a:pt x="455587" y="911175"/>
                </a:lnTo>
                <a:lnTo>
                  <a:pt x="409006" y="908823"/>
                </a:lnTo>
                <a:lnTo>
                  <a:pt x="363771" y="901919"/>
                </a:lnTo>
                <a:lnTo>
                  <a:pt x="320110" y="890693"/>
                </a:lnTo>
                <a:lnTo>
                  <a:pt x="278252" y="875373"/>
                </a:lnTo>
                <a:lnTo>
                  <a:pt x="238427" y="856188"/>
                </a:lnTo>
                <a:lnTo>
                  <a:pt x="200864" y="833368"/>
                </a:lnTo>
                <a:lnTo>
                  <a:pt x="165791" y="807141"/>
                </a:lnTo>
                <a:lnTo>
                  <a:pt x="133438" y="777736"/>
                </a:lnTo>
                <a:lnTo>
                  <a:pt x="104034" y="745383"/>
                </a:lnTo>
                <a:lnTo>
                  <a:pt x="77807" y="710311"/>
                </a:lnTo>
                <a:lnTo>
                  <a:pt x="54987" y="672747"/>
                </a:lnTo>
                <a:lnTo>
                  <a:pt x="35802" y="632922"/>
                </a:lnTo>
                <a:lnTo>
                  <a:pt x="20482" y="591065"/>
                </a:lnTo>
                <a:lnTo>
                  <a:pt x="9255" y="547404"/>
                </a:lnTo>
                <a:lnTo>
                  <a:pt x="2352" y="502168"/>
                </a:lnTo>
                <a:lnTo>
                  <a:pt x="0" y="45558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1727" y="5441899"/>
            <a:ext cx="4573270" cy="911225"/>
          </a:xfrm>
          <a:custGeom>
            <a:avLst/>
            <a:gdLst/>
            <a:ahLst/>
            <a:cxnLst/>
            <a:rect l="l" t="t" r="r" b="b"/>
            <a:pathLst>
              <a:path w="4573270" h="911225">
                <a:moveTo>
                  <a:pt x="4573231" y="0"/>
                </a:moveTo>
                <a:lnTo>
                  <a:pt x="455587" y="0"/>
                </a:lnTo>
                <a:lnTo>
                  <a:pt x="0" y="455588"/>
                </a:lnTo>
                <a:lnTo>
                  <a:pt x="455587" y="911176"/>
                </a:lnTo>
                <a:lnTo>
                  <a:pt x="4573231" y="911176"/>
                </a:lnTo>
                <a:lnTo>
                  <a:pt x="4573231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66694" y="2124087"/>
            <a:ext cx="3838575" cy="413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8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Özgeçmişte öne çıkarılmak</a:t>
            </a:r>
            <a:r>
              <a:rPr sz="1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istenen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noktalar  kısaca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belirtilmeli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97155" marR="89535" algn="ctr">
              <a:lnSpc>
                <a:spcPts val="18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Umutsuzluk değil, kendine güveni  yansıtmalı («işe çok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ihtiyacım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var»,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«bana  şans verin» gibi cümleler</a:t>
            </a:r>
            <a:r>
              <a:rPr sz="1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yazılmamalı.)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95580" marR="187960" algn="ctr">
              <a:lnSpc>
                <a:spcPts val="1800"/>
              </a:lnSpc>
              <a:spcBef>
                <a:spcPts val="5"/>
              </a:spcBef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Şirketten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ne beklendiği değil,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şirkete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ne  verilebileceği ifade</a:t>
            </a:r>
            <a:r>
              <a:rPr sz="1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edilmeli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362585" marR="354965" indent="-635" algn="ctr">
              <a:lnSpc>
                <a:spcPts val="18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Ön yazı bir bütün olmalı, sonradan  eklenmiş izlenimi</a:t>
            </a:r>
            <a:r>
              <a:rPr sz="1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veren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ifadelerden  kaçınılmalı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86140" y="5441899"/>
            <a:ext cx="911225" cy="911225"/>
          </a:xfrm>
          <a:custGeom>
            <a:avLst/>
            <a:gdLst/>
            <a:ahLst/>
            <a:cxnLst/>
            <a:rect l="l" t="t" r="r" b="b"/>
            <a:pathLst>
              <a:path w="911225" h="911225">
                <a:moveTo>
                  <a:pt x="455587" y="0"/>
                </a:moveTo>
                <a:lnTo>
                  <a:pt x="409004" y="2352"/>
                </a:lnTo>
                <a:lnTo>
                  <a:pt x="363767" y="9256"/>
                </a:lnTo>
                <a:lnTo>
                  <a:pt x="320105" y="20482"/>
                </a:lnTo>
                <a:lnTo>
                  <a:pt x="278247" y="35802"/>
                </a:lnTo>
                <a:lnTo>
                  <a:pt x="238422" y="54987"/>
                </a:lnTo>
                <a:lnTo>
                  <a:pt x="200859" y="77807"/>
                </a:lnTo>
                <a:lnTo>
                  <a:pt x="165786" y="104035"/>
                </a:lnTo>
                <a:lnTo>
                  <a:pt x="133434" y="133439"/>
                </a:lnTo>
                <a:lnTo>
                  <a:pt x="104030" y="165792"/>
                </a:lnTo>
                <a:lnTo>
                  <a:pt x="77804" y="200865"/>
                </a:lnTo>
                <a:lnTo>
                  <a:pt x="54984" y="238429"/>
                </a:lnTo>
                <a:lnTo>
                  <a:pt x="35800" y="278254"/>
                </a:lnTo>
                <a:lnTo>
                  <a:pt x="20481" y="320111"/>
                </a:lnTo>
                <a:lnTo>
                  <a:pt x="9255" y="363772"/>
                </a:lnTo>
                <a:lnTo>
                  <a:pt x="2352" y="409008"/>
                </a:lnTo>
                <a:lnTo>
                  <a:pt x="0" y="455589"/>
                </a:lnTo>
                <a:lnTo>
                  <a:pt x="2352" y="502170"/>
                </a:lnTo>
                <a:lnTo>
                  <a:pt x="9255" y="547406"/>
                </a:lnTo>
                <a:lnTo>
                  <a:pt x="20481" y="591067"/>
                </a:lnTo>
                <a:lnTo>
                  <a:pt x="35800" y="632925"/>
                </a:lnTo>
                <a:lnTo>
                  <a:pt x="54984" y="672750"/>
                </a:lnTo>
                <a:lnTo>
                  <a:pt x="77804" y="710313"/>
                </a:lnTo>
                <a:lnTo>
                  <a:pt x="104030" y="745386"/>
                </a:lnTo>
                <a:lnTo>
                  <a:pt x="133434" y="777739"/>
                </a:lnTo>
                <a:lnTo>
                  <a:pt x="165786" y="807143"/>
                </a:lnTo>
                <a:lnTo>
                  <a:pt x="200859" y="833370"/>
                </a:lnTo>
                <a:lnTo>
                  <a:pt x="238422" y="856191"/>
                </a:lnTo>
                <a:lnTo>
                  <a:pt x="278247" y="875375"/>
                </a:lnTo>
                <a:lnTo>
                  <a:pt x="320105" y="890695"/>
                </a:lnTo>
                <a:lnTo>
                  <a:pt x="363767" y="901922"/>
                </a:lnTo>
                <a:lnTo>
                  <a:pt x="409004" y="908825"/>
                </a:lnTo>
                <a:lnTo>
                  <a:pt x="455587" y="911178"/>
                </a:lnTo>
                <a:lnTo>
                  <a:pt x="502168" y="908825"/>
                </a:lnTo>
                <a:lnTo>
                  <a:pt x="547403" y="901922"/>
                </a:lnTo>
                <a:lnTo>
                  <a:pt x="591064" y="890695"/>
                </a:lnTo>
                <a:lnTo>
                  <a:pt x="632921" y="875375"/>
                </a:lnTo>
                <a:lnTo>
                  <a:pt x="672746" y="856191"/>
                </a:lnTo>
                <a:lnTo>
                  <a:pt x="710309" y="833370"/>
                </a:lnTo>
                <a:lnTo>
                  <a:pt x="745382" y="807143"/>
                </a:lnTo>
                <a:lnTo>
                  <a:pt x="777735" y="777739"/>
                </a:lnTo>
                <a:lnTo>
                  <a:pt x="807139" y="745386"/>
                </a:lnTo>
                <a:lnTo>
                  <a:pt x="833366" y="710313"/>
                </a:lnTo>
                <a:lnTo>
                  <a:pt x="856187" y="672750"/>
                </a:lnTo>
                <a:lnTo>
                  <a:pt x="875371" y="632925"/>
                </a:lnTo>
                <a:lnTo>
                  <a:pt x="890691" y="591067"/>
                </a:lnTo>
                <a:lnTo>
                  <a:pt x="901918" y="547406"/>
                </a:lnTo>
                <a:lnTo>
                  <a:pt x="908822" y="502170"/>
                </a:lnTo>
                <a:lnTo>
                  <a:pt x="911174" y="455589"/>
                </a:lnTo>
                <a:lnTo>
                  <a:pt x="908822" y="409008"/>
                </a:lnTo>
                <a:lnTo>
                  <a:pt x="901918" y="363772"/>
                </a:lnTo>
                <a:lnTo>
                  <a:pt x="890691" y="320111"/>
                </a:lnTo>
                <a:lnTo>
                  <a:pt x="875371" y="278254"/>
                </a:lnTo>
                <a:lnTo>
                  <a:pt x="856187" y="238429"/>
                </a:lnTo>
                <a:lnTo>
                  <a:pt x="833366" y="200865"/>
                </a:lnTo>
                <a:lnTo>
                  <a:pt x="807139" y="165792"/>
                </a:lnTo>
                <a:lnTo>
                  <a:pt x="777735" y="133439"/>
                </a:lnTo>
                <a:lnTo>
                  <a:pt x="745382" y="104035"/>
                </a:lnTo>
                <a:lnTo>
                  <a:pt x="710309" y="77807"/>
                </a:lnTo>
                <a:lnTo>
                  <a:pt x="672746" y="54987"/>
                </a:lnTo>
                <a:lnTo>
                  <a:pt x="632921" y="35802"/>
                </a:lnTo>
                <a:lnTo>
                  <a:pt x="591064" y="20482"/>
                </a:lnTo>
                <a:lnTo>
                  <a:pt x="547403" y="9256"/>
                </a:lnTo>
                <a:lnTo>
                  <a:pt x="502168" y="2352"/>
                </a:lnTo>
                <a:lnTo>
                  <a:pt x="455587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6140" y="5441899"/>
            <a:ext cx="911225" cy="911225"/>
          </a:xfrm>
          <a:custGeom>
            <a:avLst/>
            <a:gdLst/>
            <a:ahLst/>
            <a:cxnLst/>
            <a:rect l="l" t="t" r="r" b="b"/>
            <a:pathLst>
              <a:path w="911225" h="911225">
                <a:moveTo>
                  <a:pt x="0" y="455587"/>
                </a:moveTo>
                <a:lnTo>
                  <a:pt x="2352" y="409006"/>
                </a:lnTo>
                <a:lnTo>
                  <a:pt x="9255" y="363770"/>
                </a:lnTo>
                <a:lnTo>
                  <a:pt x="20482" y="320109"/>
                </a:lnTo>
                <a:lnTo>
                  <a:pt x="35802" y="278252"/>
                </a:lnTo>
                <a:lnTo>
                  <a:pt x="54987" y="238427"/>
                </a:lnTo>
                <a:lnTo>
                  <a:pt x="77807" y="200864"/>
                </a:lnTo>
                <a:lnTo>
                  <a:pt x="104034" y="165791"/>
                </a:lnTo>
                <a:lnTo>
                  <a:pt x="133438" y="133438"/>
                </a:lnTo>
                <a:lnTo>
                  <a:pt x="165791" y="104034"/>
                </a:lnTo>
                <a:lnTo>
                  <a:pt x="200864" y="77807"/>
                </a:lnTo>
                <a:lnTo>
                  <a:pt x="238427" y="54987"/>
                </a:lnTo>
                <a:lnTo>
                  <a:pt x="278252" y="35802"/>
                </a:lnTo>
                <a:lnTo>
                  <a:pt x="320110" y="20482"/>
                </a:lnTo>
                <a:lnTo>
                  <a:pt x="363771" y="9255"/>
                </a:lnTo>
                <a:lnTo>
                  <a:pt x="409006" y="2352"/>
                </a:lnTo>
                <a:lnTo>
                  <a:pt x="455587" y="0"/>
                </a:lnTo>
                <a:lnTo>
                  <a:pt x="502168" y="2352"/>
                </a:lnTo>
                <a:lnTo>
                  <a:pt x="547404" y="9255"/>
                </a:lnTo>
                <a:lnTo>
                  <a:pt x="591065" y="20482"/>
                </a:lnTo>
                <a:lnTo>
                  <a:pt x="632922" y="35802"/>
                </a:lnTo>
                <a:lnTo>
                  <a:pt x="672747" y="54987"/>
                </a:lnTo>
                <a:lnTo>
                  <a:pt x="710310" y="77807"/>
                </a:lnTo>
                <a:lnTo>
                  <a:pt x="745383" y="104034"/>
                </a:lnTo>
                <a:lnTo>
                  <a:pt x="777736" y="133438"/>
                </a:lnTo>
                <a:lnTo>
                  <a:pt x="807141" y="165791"/>
                </a:lnTo>
                <a:lnTo>
                  <a:pt x="833368" y="200864"/>
                </a:lnTo>
                <a:lnTo>
                  <a:pt x="856188" y="238427"/>
                </a:lnTo>
                <a:lnTo>
                  <a:pt x="875373" y="278252"/>
                </a:lnTo>
                <a:lnTo>
                  <a:pt x="890693" y="320109"/>
                </a:lnTo>
                <a:lnTo>
                  <a:pt x="901919" y="363770"/>
                </a:lnTo>
                <a:lnTo>
                  <a:pt x="908823" y="409006"/>
                </a:lnTo>
                <a:lnTo>
                  <a:pt x="911175" y="455587"/>
                </a:lnTo>
                <a:lnTo>
                  <a:pt x="908823" y="502168"/>
                </a:lnTo>
                <a:lnTo>
                  <a:pt x="901919" y="547404"/>
                </a:lnTo>
                <a:lnTo>
                  <a:pt x="890693" y="591065"/>
                </a:lnTo>
                <a:lnTo>
                  <a:pt x="875373" y="632922"/>
                </a:lnTo>
                <a:lnTo>
                  <a:pt x="856188" y="672747"/>
                </a:lnTo>
                <a:lnTo>
                  <a:pt x="833368" y="710310"/>
                </a:lnTo>
                <a:lnTo>
                  <a:pt x="807141" y="745383"/>
                </a:lnTo>
                <a:lnTo>
                  <a:pt x="777736" y="777736"/>
                </a:lnTo>
                <a:lnTo>
                  <a:pt x="745383" y="807141"/>
                </a:lnTo>
                <a:lnTo>
                  <a:pt x="710310" y="833367"/>
                </a:lnTo>
                <a:lnTo>
                  <a:pt x="672747" y="856188"/>
                </a:lnTo>
                <a:lnTo>
                  <a:pt x="632922" y="875372"/>
                </a:lnTo>
                <a:lnTo>
                  <a:pt x="591065" y="890692"/>
                </a:lnTo>
                <a:lnTo>
                  <a:pt x="547404" y="901919"/>
                </a:lnTo>
                <a:lnTo>
                  <a:pt x="502168" y="908823"/>
                </a:lnTo>
                <a:lnTo>
                  <a:pt x="455587" y="911175"/>
                </a:lnTo>
                <a:lnTo>
                  <a:pt x="409006" y="908823"/>
                </a:lnTo>
                <a:lnTo>
                  <a:pt x="363771" y="901919"/>
                </a:lnTo>
                <a:lnTo>
                  <a:pt x="320110" y="890692"/>
                </a:lnTo>
                <a:lnTo>
                  <a:pt x="278252" y="875372"/>
                </a:lnTo>
                <a:lnTo>
                  <a:pt x="238427" y="856188"/>
                </a:lnTo>
                <a:lnTo>
                  <a:pt x="200864" y="833367"/>
                </a:lnTo>
                <a:lnTo>
                  <a:pt x="165791" y="807141"/>
                </a:lnTo>
                <a:lnTo>
                  <a:pt x="133438" y="777736"/>
                </a:lnTo>
                <a:lnTo>
                  <a:pt x="104034" y="745383"/>
                </a:lnTo>
                <a:lnTo>
                  <a:pt x="77807" y="710310"/>
                </a:lnTo>
                <a:lnTo>
                  <a:pt x="54987" y="672747"/>
                </a:lnTo>
                <a:lnTo>
                  <a:pt x="35802" y="632922"/>
                </a:lnTo>
                <a:lnTo>
                  <a:pt x="20482" y="591065"/>
                </a:lnTo>
                <a:lnTo>
                  <a:pt x="9255" y="547404"/>
                </a:lnTo>
                <a:lnTo>
                  <a:pt x="2352" y="502168"/>
                </a:lnTo>
                <a:lnTo>
                  <a:pt x="0" y="45558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918" rIns="0" bIns="0" rtlCol="0">
            <a:spAutoFit/>
          </a:bodyPr>
          <a:lstStyle/>
          <a:p>
            <a:pPr marL="960119">
              <a:lnSpc>
                <a:spcPct val="100000"/>
              </a:lnSpc>
            </a:pPr>
            <a:r>
              <a:rPr dirty="0"/>
              <a:t>ÖN </a:t>
            </a:r>
            <a:r>
              <a:rPr spc="-70" dirty="0"/>
              <a:t>YAZI </a:t>
            </a:r>
            <a:r>
              <a:rPr dirty="0"/>
              <a:t>ÖRNEĞİ</a:t>
            </a:r>
            <a:r>
              <a:rPr spc="-30" dirty="0"/>
              <a:t> </a:t>
            </a:r>
            <a:r>
              <a:rPr spc="-5" dirty="0"/>
              <a:t>(DENEYİMLİ)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6565" y="1756092"/>
            <a:ext cx="8077200" cy="424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Sayın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Yetkili,</a:t>
            </a:r>
            <a:endParaRPr sz="1600">
              <a:latin typeface="Times New Roman"/>
              <a:cs typeface="Times New Roman"/>
            </a:endParaRPr>
          </a:p>
          <a:p>
            <a:pPr marL="520700">
              <a:lnSpc>
                <a:spcPts val="1870"/>
              </a:lnSpc>
              <a:spcBef>
                <a:spcPts val="1180"/>
              </a:spcBef>
            </a:pPr>
            <a:r>
              <a:rPr sz="1600" dirty="0">
                <a:latin typeface="Times New Roman"/>
                <a:cs typeface="Times New Roman"/>
              </a:rPr>
              <a:t>İŞKUR’da yayınlanan «İnsan Kaynakları Müdürü» ilanınızla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ilgileniyorum.</a:t>
            </a:r>
            <a:endParaRPr sz="1600">
              <a:latin typeface="Times New Roman"/>
              <a:cs typeface="Times New Roman"/>
            </a:endParaRPr>
          </a:p>
          <a:p>
            <a:pPr marL="12700" marR="5080" indent="647700" algn="just">
              <a:lnSpc>
                <a:spcPts val="1900"/>
              </a:lnSpc>
              <a:spcBef>
                <a:spcPts val="30"/>
              </a:spcBef>
            </a:pPr>
            <a:r>
              <a:rPr sz="1600" dirty="0">
                <a:latin typeface="Times New Roman"/>
                <a:cs typeface="Times New Roman"/>
              </a:rPr>
              <a:t>xxxxx firmasında </a:t>
            </a:r>
            <a:r>
              <a:rPr sz="1600" dirty="0">
                <a:solidFill>
                  <a:srgbClr val="0070C0"/>
                </a:solidFill>
                <a:latin typeface="Times New Roman"/>
                <a:cs typeface="Times New Roman"/>
              </a:rPr>
              <a:t>iki </a:t>
            </a:r>
            <a:r>
              <a:rPr sz="1600" dirty="0">
                <a:latin typeface="Times New Roman"/>
                <a:cs typeface="Times New Roman"/>
              </a:rPr>
              <a:t>yıl insan kaynakları uzmanı olarak çalıştım. Personel performansı  ölçme sisteminin oluşturulması ve ücretlendirme konusunda deneyimliyim. İş ve Meslek  Danışmanlığı </a:t>
            </a:r>
            <a:r>
              <a:rPr sz="1600" spc="-20" dirty="0">
                <a:latin typeface="Times New Roman"/>
                <a:cs typeface="Times New Roman"/>
              </a:rPr>
              <a:t>Yeterlilik </a:t>
            </a:r>
            <a:r>
              <a:rPr sz="1600" dirty="0">
                <a:latin typeface="Times New Roman"/>
                <a:cs typeface="Times New Roman"/>
              </a:rPr>
              <a:t>Belgesi sahibiyim.  Bilgisayar ve </a:t>
            </a:r>
            <a:r>
              <a:rPr sz="1600" dirty="0">
                <a:solidFill>
                  <a:srgbClr val="0070C0"/>
                </a:solidFill>
                <a:latin typeface="Times New Roman"/>
                <a:cs typeface="Times New Roman"/>
              </a:rPr>
              <a:t>İngilizce </a:t>
            </a:r>
            <a:r>
              <a:rPr sz="1600" dirty="0">
                <a:latin typeface="Times New Roman"/>
                <a:cs typeface="Times New Roman"/>
              </a:rPr>
              <a:t>bilgim ile şirketinize artı 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değer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10"/>
              </a:lnSpc>
              <a:spcBef>
                <a:spcPts val="20"/>
              </a:spcBef>
            </a:pPr>
            <a:r>
              <a:rPr sz="1600" dirty="0">
                <a:latin typeface="Times New Roman"/>
                <a:cs typeface="Times New Roman"/>
              </a:rPr>
              <a:t>katacağıma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inanıyorum.</a:t>
            </a:r>
            <a:endParaRPr sz="1600">
              <a:latin typeface="Times New Roman"/>
              <a:cs typeface="Times New Roman"/>
            </a:endParaRPr>
          </a:p>
          <a:p>
            <a:pPr marL="12700" marR="5080" indent="485140">
              <a:lnSpc>
                <a:spcPts val="1900"/>
              </a:lnSpc>
              <a:spcBef>
                <a:spcPts val="70"/>
              </a:spcBef>
            </a:pPr>
            <a:r>
              <a:rPr sz="1600" dirty="0">
                <a:latin typeface="Times New Roman"/>
                <a:cs typeface="Times New Roman"/>
              </a:rPr>
              <a:t>Başvuruma ilişkin özgeçmişim </a:t>
            </a:r>
            <a:r>
              <a:rPr sz="1600" spc="-15" dirty="0">
                <a:latin typeface="Times New Roman"/>
                <a:cs typeface="Times New Roman"/>
              </a:rPr>
              <a:t>ektedir. </a:t>
            </a:r>
            <a:r>
              <a:rPr sz="1600" dirty="0">
                <a:latin typeface="Times New Roman"/>
                <a:cs typeface="Times New Roman"/>
              </a:rPr>
              <a:t>Uygun görmeniz halinde detaylı bilgi vermek için  sizinle görüşmek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isterim.</a:t>
            </a:r>
            <a:endParaRPr sz="1600">
              <a:latin typeface="Times New Roman"/>
              <a:cs typeface="Times New Roman"/>
            </a:endParaRPr>
          </a:p>
          <a:p>
            <a:pPr marL="469900" marR="4828540">
              <a:lnSpc>
                <a:spcPts val="1580"/>
              </a:lnSpc>
              <a:spcBef>
                <a:spcPts val="254"/>
              </a:spcBef>
            </a:pPr>
            <a:r>
              <a:rPr sz="1600" dirty="0">
                <a:latin typeface="Times New Roman"/>
                <a:cs typeface="Times New Roman"/>
              </a:rPr>
              <a:t>İlginize şimdiden teşekkür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ederim  Saygılarımla</a:t>
            </a:r>
            <a:endParaRPr sz="1600">
              <a:latin typeface="Times New Roman"/>
              <a:cs typeface="Times New Roman"/>
            </a:endParaRPr>
          </a:p>
          <a:p>
            <a:pPr marL="5393690">
              <a:lnSpc>
                <a:spcPts val="1605"/>
              </a:lnSpc>
            </a:pPr>
            <a:r>
              <a:rPr sz="1600" spc="-35" dirty="0">
                <a:latin typeface="Times New Roman"/>
                <a:cs typeface="Times New Roman"/>
              </a:rPr>
              <a:t>Volkan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ÖZKAN</a:t>
            </a:r>
            <a:endParaRPr sz="1600">
              <a:latin typeface="Times New Roman"/>
              <a:cs typeface="Times New Roman"/>
            </a:endParaRPr>
          </a:p>
          <a:p>
            <a:pPr marL="12700" marR="6098540">
              <a:lnSpc>
                <a:spcPts val="1600"/>
              </a:lnSpc>
              <a:spcBef>
                <a:spcPts val="1400"/>
              </a:spcBef>
            </a:pPr>
            <a:r>
              <a:rPr sz="1600" dirty="0">
                <a:latin typeface="Times New Roman"/>
                <a:cs typeface="Times New Roman"/>
              </a:rPr>
              <a:t>EK: Özgeçmiş (1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sayfa)  ADRES:</a:t>
            </a:r>
            <a:endParaRPr sz="1600">
              <a:latin typeface="Times New Roman"/>
              <a:cs typeface="Times New Roman"/>
            </a:endParaRPr>
          </a:p>
          <a:p>
            <a:pPr marL="12700" marR="4749165">
              <a:lnSpc>
                <a:spcPts val="1580"/>
              </a:lnSpc>
              <a:spcBef>
                <a:spcPts val="235"/>
              </a:spcBef>
            </a:pPr>
            <a:r>
              <a:rPr sz="1600" dirty="0">
                <a:latin typeface="Times New Roman"/>
                <a:cs typeface="Times New Roman"/>
              </a:rPr>
              <a:t>Kuyu Caddesi 24/6 Çankaya-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ANKARA  GSM: 05XX XXX XX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XX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10"/>
              </a:lnSpc>
            </a:pPr>
            <a:r>
              <a:rPr sz="1600" dirty="0">
                <a:latin typeface="Times New Roman"/>
                <a:cs typeface="Times New Roman"/>
              </a:rPr>
              <a:t>Ev </a:t>
            </a:r>
            <a:r>
              <a:rPr sz="1600" spc="-30" dirty="0">
                <a:latin typeface="Times New Roman"/>
                <a:cs typeface="Times New Roman"/>
              </a:rPr>
              <a:t>Tel: </a:t>
            </a:r>
            <a:r>
              <a:rPr sz="1600" dirty="0">
                <a:latin typeface="Times New Roman"/>
                <a:cs typeface="Times New Roman"/>
              </a:rPr>
              <a:t>0 312  XXX XX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XX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10"/>
              </a:lnSpc>
            </a:pPr>
            <a:r>
              <a:rPr sz="1600" spc="-5" dirty="0">
                <a:latin typeface="Times New Roman"/>
                <a:cs typeface="Times New Roman"/>
              </a:rPr>
              <a:t>Mail: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67AFBD"/>
                </a:solidFill>
                <a:latin typeface="Times New Roman"/>
                <a:cs typeface="Times New Roman"/>
                <a:hlinkClick r:id="rId2"/>
              </a:rPr>
              <a:t>Volkanozkan@gmail.com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990" rIns="0" bIns="0" rtlCol="0">
            <a:spAutoFit/>
          </a:bodyPr>
          <a:lstStyle/>
          <a:p>
            <a:pPr marL="831850">
              <a:lnSpc>
                <a:spcPct val="100000"/>
              </a:lnSpc>
            </a:pPr>
            <a:r>
              <a:rPr dirty="0"/>
              <a:t>ÖN </a:t>
            </a:r>
            <a:r>
              <a:rPr spc="-70" dirty="0"/>
              <a:t>YAZI </a:t>
            </a:r>
            <a:r>
              <a:rPr dirty="0"/>
              <a:t>ÖRNEĞİ (YENİ</a:t>
            </a:r>
            <a:r>
              <a:rPr spc="-85" dirty="0"/>
              <a:t> </a:t>
            </a:r>
            <a:r>
              <a:rPr dirty="0"/>
              <a:t>MEZUN)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" marR="6218555" indent="-508000">
              <a:lnSpc>
                <a:spcPct val="78100"/>
              </a:lnSpc>
            </a:pPr>
            <a:r>
              <a:rPr dirty="0"/>
              <a:t>Sayın Murat Kaymaz  xxxx</a:t>
            </a:r>
            <a:r>
              <a:rPr spc="-100" dirty="0"/>
              <a:t> </a:t>
            </a:r>
            <a:r>
              <a:rPr dirty="0"/>
              <a:t>firması</a:t>
            </a:r>
          </a:p>
          <a:p>
            <a:pPr marL="571500">
              <a:lnSpc>
                <a:spcPts val="1500"/>
              </a:lnSpc>
            </a:pPr>
            <a:r>
              <a:rPr dirty="0"/>
              <a:t>İnsan Kaynakları</a:t>
            </a:r>
            <a:r>
              <a:rPr spc="-100" dirty="0"/>
              <a:t> </a:t>
            </a:r>
            <a:r>
              <a:rPr dirty="0"/>
              <a:t>Müdürü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/>
          </a:p>
          <a:p>
            <a:pPr marL="12700" marR="5080" indent="633095" algn="just">
              <a:lnSpc>
                <a:spcPct val="80700"/>
              </a:lnSpc>
            </a:pPr>
            <a:r>
              <a:rPr dirty="0"/>
              <a:t>Eğitimime ve niteliklerime uygun şirketinize katkı verebileceğim bir pozisyonda çalışmak  </a:t>
            </a:r>
            <a:r>
              <a:rPr spc="5" dirty="0"/>
              <a:t>isterim. Şirketinizin çalışmalarını yakından takip etmekteyim. </a:t>
            </a:r>
            <a:r>
              <a:rPr spc="-5" dirty="0"/>
              <a:t>Yeteneklerimin </a:t>
            </a:r>
            <a:r>
              <a:rPr spc="5" dirty="0"/>
              <a:t>ve </a:t>
            </a:r>
            <a:r>
              <a:rPr spc="10" dirty="0"/>
              <a:t>kişisel  </a:t>
            </a:r>
            <a:r>
              <a:rPr dirty="0"/>
              <a:t>özelliklerimin şirketinizin vizyonuna uygun olduğunu</a:t>
            </a:r>
            <a:r>
              <a:rPr spc="-100" dirty="0"/>
              <a:t> </a:t>
            </a:r>
            <a:r>
              <a:rPr dirty="0"/>
              <a:t>düşünüyorum.</a:t>
            </a:r>
          </a:p>
          <a:p>
            <a:pPr marL="12700" marR="6350" indent="611505" algn="just">
              <a:lnSpc>
                <a:spcPct val="78100"/>
              </a:lnSpc>
            </a:pPr>
            <a:r>
              <a:rPr dirty="0"/>
              <a:t>2013 yılında xxxxxx üniversitesi İşletme bölümünden mezun oldum. Eğitim süresince  aldığım  derslerle  birlikte  xxxxx  firmasında  staj  yaptığım  dönemde  pazarlama </a:t>
            </a:r>
            <a:r>
              <a:rPr spc="355" dirty="0"/>
              <a:t> </a:t>
            </a:r>
            <a:r>
              <a:rPr dirty="0"/>
              <a:t>departmanında</a:t>
            </a:r>
          </a:p>
          <a:p>
            <a:pPr marL="12700">
              <a:lnSpc>
                <a:spcPts val="1390"/>
              </a:lnSpc>
            </a:pPr>
            <a:r>
              <a:rPr dirty="0"/>
              <a:t>üretim ve satış raporlama konusunda kendimi geliştirme imkanı buldum. Muhasebe, bilgisayar </a:t>
            </a:r>
            <a:r>
              <a:rPr spc="375" dirty="0"/>
              <a:t> </a:t>
            </a:r>
            <a:r>
              <a:rPr dirty="0"/>
              <a:t>ve</a:t>
            </a:r>
          </a:p>
          <a:p>
            <a:pPr marL="12700">
              <a:lnSpc>
                <a:spcPts val="1660"/>
              </a:lnSpc>
            </a:pPr>
            <a:r>
              <a:rPr dirty="0">
                <a:solidFill>
                  <a:srgbClr val="0070C0"/>
                </a:solidFill>
              </a:rPr>
              <a:t>İngilizce </a:t>
            </a:r>
            <a:r>
              <a:rPr dirty="0"/>
              <a:t>bilgim ile şirketinize artı değer katacağıma</a:t>
            </a:r>
            <a:r>
              <a:rPr spc="-100" dirty="0"/>
              <a:t> </a:t>
            </a:r>
            <a:r>
              <a:rPr dirty="0"/>
              <a:t>inanıyorum.</a:t>
            </a:r>
          </a:p>
          <a:p>
            <a:pPr marL="508000">
              <a:lnSpc>
                <a:spcPts val="1870"/>
              </a:lnSpc>
              <a:tabLst>
                <a:tab pos="4658995" algn="l"/>
              </a:tabLst>
            </a:pPr>
            <a:r>
              <a:rPr dirty="0"/>
              <a:t>Ekte  sunduğum  özgeçmişimin</a:t>
            </a:r>
            <a:r>
              <a:rPr spc="100" dirty="0"/>
              <a:t> </a:t>
            </a:r>
            <a:r>
              <a:rPr dirty="0"/>
              <a:t>firmanızda</a:t>
            </a:r>
            <a:r>
              <a:rPr spc="300" dirty="0"/>
              <a:t> </a:t>
            </a:r>
            <a:r>
              <a:rPr dirty="0"/>
              <a:t>açık	pozisyonlar  için  değerlendirilmesini rica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6565" y="3993832"/>
            <a:ext cx="7068184" cy="69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0"/>
              </a:lnSpc>
            </a:pPr>
            <a:r>
              <a:rPr sz="1600" dirty="0">
                <a:latin typeface="Times New Roman"/>
                <a:cs typeface="Times New Roman"/>
              </a:rPr>
              <a:t>ediyorum. Uygun görmeniz halinde detaylı bilgi vermek için sizinle görüşmek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isterim.</a:t>
            </a:r>
            <a:endParaRPr sz="1600">
              <a:latin typeface="Times New Roman"/>
              <a:cs typeface="Times New Roman"/>
            </a:endParaRPr>
          </a:p>
          <a:p>
            <a:pPr marL="469900" marR="3819525">
              <a:lnSpc>
                <a:spcPts val="1580"/>
              </a:lnSpc>
              <a:spcBef>
                <a:spcPts val="325"/>
              </a:spcBef>
            </a:pPr>
            <a:r>
              <a:rPr sz="1600" dirty="0">
                <a:latin typeface="Times New Roman"/>
                <a:cs typeface="Times New Roman"/>
              </a:rPr>
              <a:t>İlginize şimdiden teşekkür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ederim  Saygılarımla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0565" y="4626292"/>
            <a:ext cx="152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Emir </a:t>
            </a:r>
            <a:r>
              <a:rPr sz="1600" spc="-20" dirty="0">
                <a:latin typeface="Times New Roman"/>
                <a:cs typeface="Times New Roman"/>
              </a:rPr>
              <a:t>Yiğit</a:t>
            </a:r>
            <a:r>
              <a:rPr sz="1600" spc="-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Yılmaz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565" y="4882893"/>
            <a:ext cx="3072765" cy="131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43305" indent="50800">
              <a:lnSpc>
                <a:spcPct val="78100"/>
              </a:lnSpc>
            </a:pPr>
            <a:r>
              <a:rPr sz="1600" dirty="0">
                <a:latin typeface="Times New Roman"/>
                <a:cs typeface="Times New Roman"/>
              </a:rPr>
              <a:t>EK: Özgeçmiş (1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sayfa)  ADRES: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680"/>
              </a:lnSpc>
              <a:spcBef>
                <a:spcPts val="155"/>
              </a:spcBef>
            </a:pPr>
            <a:r>
              <a:rPr sz="1600" dirty="0">
                <a:latin typeface="Times New Roman"/>
                <a:cs typeface="Times New Roman"/>
              </a:rPr>
              <a:t>Özyurt cad.24/6 Çankaya-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ANKARA  GSM: 05XX XXX XX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XX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95"/>
              </a:lnSpc>
            </a:pPr>
            <a:r>
              <a:rPr sz="1600" dirty="0">
                <a:latin typeface="Times New Roman"/>
                <a:cs typeface="Times New Roman"/>
              </a:rPr>
              <a:t>Ev </a:t>
            </a:r>
            <a:r>
              <a:rPr sz="1600" spc="-30" dirty="0">
                <a:latin typeface="Times New Roman"/>
                <a:cs typeface="Times New Roman"/>
              </a:rPr>
              <a:t>Tel: </a:t>
            </a:r>
            <a:r>
              <a:rPr sz="1600" dirty="0">
                <a:latin typeface="Times New Roman"/>
                <a:cs typeface="Times New Roman"/>
              </a:rPr>
              <a:t>0 312  XXX XX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XX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10"/>
              </a:lnSpc>
            </a:pPr>
            <a:r>
              <a:rPr sz="1600" dirty="0">
                <a:latin typeface="Calibri"/>
                <a:cs typeface="Calibri"/>
                <a:hlinkClick r:id="rId2"/>
              </a:rPr>
              <a:t>Mail:eyigityilmaz@gmail.com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3578" rIns="0" bIns="0" rtlCol="0">
            <a:spAutoFit/>
          </a:bodyPr>
          <a:lstStyle/>
          <a:p>
            <a:pPr marL="1640839">
              <a:lnSpc>
                <a:spcPct val="100000"/>
              </a:lnSpc>
            </a:pPr>
            <a:r>
              <a:rPr sz="3200" spc="-5" dirty="0"/>
              <a:t>İŞKUR</a:t>
            </a:r>
            <a:r>
              <a:rPr sz="3200" spc="-45" dirty="0"/>
              <a:t> </a:t>
            </a:r>
            <a:r>
              <a:rPr sz="3200" spc="-5" dirty="0"/>
              <a:t>HİZMETLERİ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712976" y="1554162"/>
            <a:ext cx="2630805" cy="1818005"/>
          </a:xfrm>
          <a:custGeom>
            <a:avLst/>
            <a:gdLst/>
            <a:ahLst/>
            <a:cxnLst/>
            <a:rect l="l" t="t" r="r" b="b"/>
            <a:pathLst>
              <a:path w="2630804" h="1818004">
                <a:moveTo>
                  <a:pt x="2630424" y="0"/>
                </a:moveTo>
                <a:lnTo>
                  <a:pt x="0" y="0"/>
                </a:lnTo>
                <a:lnTo>
                  <a:pt x="0" y="1817687"/>
                </a:lnTo>
                <a:lnTo>
                  <a:pt x="2327465" y="1817687"/>
                </a:lnTo>
                <a:lnTo>
                  <a:pt x="2630424" y="1514728"/>
                </a:lnTo>
                <a:lnTo>
                  <a:pt x="2630424" y="0"/>
                </a:lnTo>
                <a:close/>
              </a:path>
            </a:pathLst>
          </a:custGeom>
          <a:solidFill>
            <a:srgbClr val="A8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0441" y="3068891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29" h="303529">
                <a:moveTo>
                  <a:pt x="302958" y="0"/>
                </a:moveTo>
                <a:lnTo>
                  <a:pt x="60591" y="60591"/>
                </a:lnTo>
                <a:lnTo>
                  <a:pt x="0" y="302958"/>
                </a:lnTo>
                <a:lnTo>
                  <a:pt x="302958" y="0"/>
                </a:lnTo>
                <a:close/>
              </a:path>
            </a:pathLst>
          </a:custGeom>
          <a:solidFill>
            <a:srgbClr val="8DB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2975" y="1554162"/>
            <a:ext cx="2630805" cy="1818005"/>
          </a:xfrm>
          <a:custGeom>
            <a:avLst/>
            <a:gdLst/>
            <a:ahLst/>
            <a:cxnLst/>
            <a:rect l="l" t="t" r="r" b="b"/>
            <a:pathLst>
              <a:path w="2630804" h="1818004">
                <a:moveTo>
                  <a:pt x="2327468" y="1817688"/>
                </a:moveTo>
                <a:lnTo>
                  <a:pt x="2388058" y="1575328"/>
                </a:lnTo>
                <a:lnTo>
                  <a:pt x="2630418" y="1514738"/>
                </a:lnTo>
                <a:lnTo>
                  <a:pt x="2327468" y="1817688"/>
                </a:lnTo>
                <a:lnTo>
                  <a:pt x="0" y="1817688"/>
                </a:lnTo>
                <a:lnTo>
                  <a:pt x="0" y="0"/>
                </a:lnTo>
                <a:lnTo>
                  <a:pt x="2630418" y="0"/>
                </a:lnTo>
                <a:lnTo>
                  <a:pt x="2630418" y="1514738"/>
                </a:lnTo>
              </a:path>
            </a:pathLst>
          </a:custGeom>
          <a:ln w="25399">
            <a:solidFill>
              <a:srgbClr val="D5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79896" y="2052447"/>
            <a:ext cx="1701800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7465">
              <a:lnSpc>
                <a:spcPts val="2100"/>
              </a:lnSpc>
            </a:pP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İŞ VE MESLEK  DANIŞMANLIĞI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12976" y="3828288"/>
            <a:ext cx="2497455" cy="1628139"/>
          </a:xfrm>
          <a:custGeom>
            <a:avLst/>
            <a:gdLst/>
            <a:ahLst/>
            <a:cxnLst/>
            <a:rect l="l" t="t" r="r" b="b"/>
            <a:pathLst>
              <a:path w="2497454" h="1628139">
                <a:moveTo>
                  <a:pt x="2497074" y="0"/>
                </a:moveTo>
                <a:lnTo>
                  <a:pt x="0" y="0"/>
                </a:lnTo>
                <a:lnTo>
                  <a:pt x="0" y="1628013"/>
                </a:lnTo>
                <a:lnTo>
                  <a:pt x="2225738" y="1628013"/>
                </a:lnTo>
                <a:lnTo>
                  <a:pt x="2497074" y="1356677"/>
                </a:lnTo>
                <a:lnTo>
                  <a:pt x="2497074" y="0"/>
                </a:lnTo>
                <a:close/>
              </a:path>
            </a:pathLst>
          </a:custGeom>
          <a:solidFill>
            <a:srgbClr val="A8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8714" y="5184965"/>
            <a:ext cx="271780" cy="271780"/>
          </a:xfrm>
          <a:custGeom>
            <a:avLst/>
            <a:gdLst/>
            <a:ahLst/>
            <a:cxnLst/>
            <a:rect l="l" t="t" r="r" b="b"/>
            <a:pathLst>
              <a:path w="271779" h="271779">
                <a:moveTo>
                  <a:pt x="271335" y="0"/>
                </a:moveTo>
                <a:lnTo>
                  <a:pt x="54267" y="54267"/>
                </a:lnTo>
                <a:lnTo>
                  <a:pt x="0" y="271335"/>
                </a:lnTo>
                <a:lnTo>
                  <a:pt x="271335" y="0"/>
                </a:lnTo>
                <a:close/>
              </a:path>
            </a:pathLst>
          </a:custGeom>
          <a:solidFill>
            <a:srgbClr val="8DB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2975" y="3828288"/>
            <a:ext cx="2497455" cy="1628139"/>
          </a:xfrm>
          <a:custGeom>
            <a:avLst/>
            <a:gdLst/>
            <a:ahLst/>
            <a:cxnLst/>
            <a:rect l="l" t="t" r="r" b="b"/>
            <a:pathLst>
              <a:path w="2497454" h="1628139">
                <a:moveTo>
                  <a:pt x="2225728" y="1628008"/>
                </a:moveTo>
                <a:lnTo>
                  <a:pt x="2279998" y="1410938"/>
                </a:lnTo>
                <a:lnTo>
                  <a:pt x="2497068" y="1356669"/>
                </a:lnTo>
                <a:lnTo>
                  <a:pt x="2225728" y="1628008"/>
                </a:lnTo>
                <a:lnTo>
                  <a:pt x="0" y="1628008"/>
                </a:lnTo>
                <a:lnTo>
                  <a:pt x="0" y="0"/>
                </a:lnTo>
                <a:lnTo>
                  <a:pt x="2497068" y="0"/>
                </a:lnTo>
                <a:lnTo>
                  <a:pt x="2497068" y="1356669"/>
                </a:lnTo>
              </a:path>
            </a:pathLst>
          </a:custGeom>
          <a:ln w="25399">
            <a:solidFill>
              <a:srgbClr val="D5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87827" y="4219468"/>
            <a:ext cx="175260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165">
              <a:lnSpc>
                <a:spcPct val="101899"/>
              </a:lnSpc>
            </a:pP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AKTİF İŞGÜCÜ  PROGRAMLARI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43450" y="1554162"/>
            <a:ext cx="2608580" cy="1818005"/>
          </a:xfrm>
          <a:custGeom>
            <a:avLst/>
            <a:gdLst/>
            <a:ahLst/>
            <a:cxnLst/>
            <a:rect l="l" t="t" r="r" b="b"/>
            <a:pathLst>
              <a:path w="2608579" h="1818004">
                <a:moveTo>
                  <a:pt x="2608326" y="0"/>
                </a:moveTo>
                <a:lnTo>
                  <a:pt x="0" y="0"/>
                </a:lnTo>
                <a:lnTo>
                  <a:pt x="0" y="1817687"/>
                </a:lnTo>
                <a:lnTo>
                  <a:pt x="2305367" y="1817687"/>
                </a:lnTo>
                <a:lnTo>
                  <a:pt x="2608326" y="1514728"/>
                </a:lnTo>
                <a:lnTo>
                  <a:pt x="2608326" y="0"/>
                </a:lnTo>
                <a:close/>
              </a:path>
            </a:pathLst>
          </a:custGeom>
          <a:solidFill>
            <a:srgbClr val="A8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48817" y="3068891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29" h="303529">
                <a:moveTo>
                  <a:pt x="302958" y="0"/>
                </a:moveTo>
                <a:lnTo>
                  <a:pt x="60591" y="60591"/>
                </a:lnTo>
                <a:lnTo>
                  <a:pt x="0" y="302958"/>
                </a:lnTo>
                <a:lnTo>
                  <a:pt x="302958" y="0"/>
                </a:lnTo>
                <a:close/>
              </a:path>
            </a:pathLst>
          </a:custGeom>
          <a:solidFill>
            <a:srgbClr val="8DB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43450" y="1554162"/>
            <a:ext cx="2608580" cy="1818005"/>
          </a:xfrm>
          <a:custGeom>
            <a:avLst/>
            <a:gdLst/>
            <a:ahLst/>
            <a:cxnLst/>
            <a:rect l="l" t="t" r="r" b="b"/>
            <a:pathLst>
              <a:path w="2608579" h="1818004">
                <a:moveTo>
                  <a:pt x="2305368" y="1817688"/>
                </a:moveTo>
                <a:lnTo>
                  <a:pt x="2365958" y="1575328"/>
                </a:lnTo>
                <a:lnTo>
                  <a:pt x="2608328" y="1514728"/>
                </a:lnTo>
                <a:lnTo>
                  <a:pt x="2305368" y="1817688"/>
                </a:lnTo>
                <a:lnTo>
                  <a:pt x="0" y="1817688"/>
                </a:lnTo>
                <a:lnTo>
                  <a:pt x="0" y="0"/>
                </a:lnTo>
                <a:lnTo>
                  <a:pt x="2608328" y="0"/>
                </a:lnTo>
                <a:lnTo>
                  <a:pt x="2608328" y="1514728"/>
                </a:lnTo>
              </a:path>
            </a:pathLst>
          </a:custGeom>
          <a:ln w="25399">
            <a:solidFill>
              <a:srgbClr val="D5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15517" y="2166746"/>
            <a:ext cx="226949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İŞSİZLİK</a:t>
            </a:r>
            <a:r>
              <a:rPr sz="1800" b="1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2060"/>
                </a:solidFill>
                <a:latin typeface="Arial"/>
                <a:cs typeface="Arial"/>
              </a:rPr>
              <a:t>SİGORTASI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43450" y="3790950"/>
            <a:ext cx="2608580" cy="1628139"/>
          </a:xfrm>
          <a:custGeom>
            <a:avLst/>
            <a:gdLst/>
            <a:ahLst/>
            <a:cxnLst/>
            <a:rect l="l" t="t" r="r" b="b"/>
            <a:pathLst>
              <a:path w="2608579" h="1628139">
                <a:moveTo>
                  <a:pt x="2608326" y="0"/>
                </a:moveTo>
                <a:lnTo>
                  <a:pt x="0" y="0"/>
                </a:lnTo>
                <a:lnTo>
                  <a:pt x="0" y="1628013"/>
                </a:lnTo>
                <a:lnTo>
                  <a:pt x="2336977" y="1628013"/>
                </a:lnTo>
                <a:lnTo>
                  <a:pt x="2608326" y="1356677"/>
                </a:lnTo>
                <a:lnTo>
                  <a:pt x="2608326" y="0"/>
                </a:lnTo>
                <a:close/>
              </a:path>
            </a:pathLst>
          </a:custGeom>
          <a:solidFill>
            <a:srgbClr val="A8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0427" y="5147627"/>
            <a:ext cx="271780" cy="271780"/>
          </a:xfrm>
          <a:custGeom>
            <a:avLst/>
            <a:gdLst/>
            <a:ahLst/>
            <a:cxnLst/>
            <a:rect l="l" t="t" r="r" b="b"/>
            <a:pathLst>
              <a:path w="271779" h="271779">
                <a:moveTo>
                  <a:pt x="271348" y="0"/>
                </a:moveTo>
                <a:lnTo>
                  <a:pt x="54279" y="54267"/>
                </a:lnTo>
                <a:lnTo>
                  <a:pt x="0" y="271335"/>
                </a:lnTo>
                <a:lnTo>
                  <a:pt x="271348" y="0"/>
                </a:lnTo>
                <a:close/>
              </a:path>
            </a:pathLst>
          </a:custGeom>
          <a:solidFill>
            <a:srgbClr val="8DB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3450" y="3790950"/>
            <a:ext cx="2608580" cy="1628139"/>
          </a:xfrm>
          <a:custGeom>
            <a:avLst/>
            <a:gdLst/>
            <a:ahLst/>
            <a:cxnLst/>
            <a:rect l="l" t="t" r="r" b="b"/>
            <a:pathLst>
              <a:path w="2608579" h="1628139">
                <a:moveTo>
                  <a:pt x="2336978" y="1628008"/>
                </a:moveTo>
                <a:lnTo>
                  <a:pt x="2391248" y="1410939"/>
                </a:lnTo>
                <a:lnTo>
                  <a:pt x="2608328" y="1356669"/>
                </a:lnTo>
                <a:lnTo>
                  <a:pt x="2336978" y="1628008"/>
                </a:lnTo>
                <a:lnTo>
                  <a:pt x="0" y="1628008"/>
                </a:lnTo>
                <a:lnTo>
                  <a:pt x="0" y="0"/>
                </a:lnTo>
                <a:lnTo>
                  <a:pt x="2608328" y="0"/>
                </a:lnTo>
                <a:lnTo>
                  <a:pt x="2608328" y="1356669"/>
                </a:lnTo>
              </a:path>
            </a:pathLst>
          </a:custGeom>
          <a:ln w="25399">
            <a:solidFill>
              <a:srgbClr val="D5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53846" y="4194962"/>
            <a:ext cx="2392680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30"/>
              </a:lnSpc>
            </a:pP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İŞGÜCÜ </a:t>
            </a:r>
            <a:r>
              <a:rPr sz="1800" b="1" spc="-25" dirty="0">
                <a:solidFill>
                  <a:srgbClr val="002060"/>
                </a:solidFill>
                <a:latin typeface="Arial"/>
                <a:cs typeface="Arial"/>
              </a:rPr>
              <a:t>PİYASASI</a:t>
            </a:r>
            <a:r>
              <a:rPr sz="1800" b="1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VE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30"/>
              </a:lnSpc>
            </a:pPr>
            <a:r>
              <a:rPr sz="1800" b="1" spc="-30" dirty="0">
                <a:solidFill>
                  <a:srgbClr val="002060"/>
                </a:solidFill>
                <a:latin typeface="Arial"/>
                <a:cs typeface="Arial"/>
              </a:rPr>
              <a:t>İSTATİSTİK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9144000" cy="969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8175" y="1128712"/>
            <a:ext cx="70866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İŞVEREN 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TARAFINDAN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BEĞENİLMEYEN</a:t>
            </a:r>
            <a:r>
              <a:rPr sz="2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DAVRANIŞLAR-1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82256" y="2075055"/>
            <a:ext cx="5161037" cy="4322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70071" y="4451472"/>
            <a:ext cx="2273528" cy="494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1297" y="4829699"/>
            <a:ext cx="1255222" cy="407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95730" y="4397667"/>
            <a:ext cx="2197100" cy="779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1970" marR="5080" indent="-509905">
              <a:lnSpc>
                <a:spcPct val="125000"/>
              </a:lnSpc>
            </a:pPr>
            <a:r>
              <a:rPr sz="2000" b="1" u="sng" spc="-5" dirty="0">
                <a:solidFill>
                  <a:srgbClr val="FFFFFF"/>
                </a:solidFill>
                <a:latin typeface="Calibri"/>
                <a:cs typeface="Calibri"/>
              </a:rPr>
              <a:t>BEDEN </a:t>
            </a:r>
            <a:r>
              <a:rPr sz="2000" b="1" u="sng" dirty="0">
                <a:solidFill>
                  <a:srgbClr val="FFFFFF"/>
                </a:solidFill>
                <a:latin typeface="Calibri"/>
                <a:cs typeface="Calibri"/>
              </a:rPr>
              <a:t>DİLİ İLE</a:t>
            </a:r>
            <a:r>
              <a:rPr sz="2000" b="1" u="sng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u="sng" spc="-5" dirty="0">
                <a:solidFill>
                  <a:srgbClr val="FFFFFF"/>
                </a:solidFill>
                <a:latin typeface="Calibri"/>
                <a:cs typeface="Calibri"/>
              </a:rPr>
              <a:t>İLGİLİ  </a:t>
            </a:r>
            <a:r>
              <a:rPr sz="2000" b="1" u="sng" dirty="0">
                <a:solidFill>
                  <a:srgbClr val="FFFFFF"/>
                </a:solidFill>
                <a:latin typeface="Calibri"/>
                <a:cs typeface="Calibri"/>
              </a:rPr>
              <a:t>YANLIŞLAR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29100" y="1616075"/>
            <a:ext cx="1885950" cy="1081405"/>
          </a:xfrm>
          <a:custGeom>
            <a:avLst/>
            <a:gdLst/>
            <a:ahLst/>
            <a:cxnLst/>
            <a:rect l="l" t="t" r="r" b="b"/>
            <a:pathLst>
              <a:path w="1885950" h="1081405">
                <a:moveTo>
                  <a:pt x="942924" y="0"/>
                </a:moveTo>
                <a:lnTo>
                  <a:pt x="883292" y="1063"/>
                </a:lnTo>
                <a:lnTo>
                  <a:pt x="824645" y="4211"/>
                </a:lnTo>
                <a:lnTo>
                  <a:pt x="767095" y="9380"/>
                </a:lnTo>
                <a:lnTo>
                  <a:pt x="710751" y="16507"/>
                </a:lnTo>
                <a:lnTo>
                  <a:pt x="655724" y="25528"/>
                </a:lnTo>
                <a:lnTo>
                  <a:pt x="602125" y="36381"/>
                </a:lnTo>
                <a:lnTo>
                  <a:pt x="550063" y="49001"/>
                </a:lnTo>
                <a:lnTo>
                  <a:pt x="499650" y="63327"/>
                </a:lnTo>
                <a:lnTo>
                  <a:pt x="450996" y="79293"/>
                </a:lnTo>
                <a:lnTo>
                  <a:pt x="404210" y="96838"/>
                </a:lnTo>
                <a:lnTo>
                  <a:pt x="359405" y="115897"/>
                </a:lnTo>
                <a:lnTo>
                  <a:pt x="316690" y="136408"/>
                </a:lnTo>
                <a:lnTo>
                  <a:pt x="276175" y="158307"/>
                </a:lnTo>
                <a:lnTo>
                  <a:pt x="237972" y="181530"/>
                </a:lnTo>
                <a:lnTo>
                  <a:pt x="202190" y="206015"/>
                </a:lnTo>
                <a:lnTo>
                  <a:pt x="168940" y="231698"/>
                </a:lnTo>
                <a:lnTo>
                  <a:pt x="138332" y="258516"/>
                </a:lnTo>
                <a:lnTo>
                  <a:pt x="110478" y="286406"/>
                </a:lnTo>
                <a:lnTo>
                  <a:pt x="85486" y="315303"/>
                </a:lnTo>
                <a:lnTo>
                  <a:pt x="44536" y="375870"/>
                </a:lnTo>
                <a:lnTo>
                  <a:pt x="16364" y="439710"/>
                </a:lnTo>
                <a:lnTo>
                  <a:pt x="1855" y="506316"/>
                </a:lnTo>
                <a:lnTo>
                  <a:pt x="0" y="540499"/>
                </a:lnTo>
                <a:lnTo>
                  <a:pt x="1855" y="574681"/>
                </a:lnTo>
                <a:lnTo>
                  <a:pt x="16364" y="641288"/>
                </a:lnTo>
                <a:lnTo>
                  <a:pt x="44536" y="705128"/>
                </a:lnTo>
                <a:lnTo>
                  <a:pt x="85486" y="765694"/>
                </a:lnTo>
                <a:lnTo>
                  <a:pt x="110478" y="794592"/>
                </a:lnTo>
                <a:lnTo>
                  <a:pt x="138332" y="822481"/>
                </a:lnTo>
                <a:lnTo>
                  <a:pt x="168940" y="849299"/>
                </a:lnTo>
                <a:lnTo>
                  <a:pt x="202190" y="874983"/>
                </a:lnTo>
                <a:lnTo>
                  <a:pt x="237972" y="899467"/>
                </a:lnTo>
                <a:lnTo>
                  <a:pt x="276175" y="922691"/>
                </a:lnTo>
                <a:lnTo>
                  <a:pt x="316690" y="944590"/>
                </a:lnTo>
                <a:lnTo>
                  <a:pt x="359405" y="965100"/>
                </a:lnTo>
                <a:lnTo>
                  <a:pt x="404210" y="984160"/>
                </a:lnTo>
                <a:lnTo>
                  <a:pt x="450996" y="1001704"/>
                </a:lnTo>
                <a:lnTo>
                  <a:pt x="499650" y="1017671"/>
                </a:lnTo>
                <a:lnTo>
                  <a:pt x="550063" y="1031996"/>
                </a:lnTo>
                <a:lnTo>
                  <a:pt x="602125" y="1044617"/>
                </a:lnTo>
                <a:lnTo>
                  <a:pt x="655724" y="1055470"/>
                </a:lnTo>
                <a:lnTo>
                  <a:pt x="710751" y="1064491"/>
                </a:lnTo>
                <a:lnTo>
                  <a:pt x="767095" y="1071618"/>
                </a:lnTo>
                <a:lnTo>
                  <a:pt x="824645" y="1076787"/>
                </a:lnTo>
                <a:lnTo>
                  <a:pt x="883292" y="1079935"/>
                </a:lnTo>
                <a:lnTo>
                  <a:pt x="942924" y="1080998"/>
                </a:lnTo>
                <a:lnTo>
                  <a:pt x="1002556" y="1079935"/>
                </a:lnTo>
                <a:lnTo>
                  <a:pt x="1061202" y="1076787"/>
                </a:lnTo>
                <a:lnTo>
                  <a:pt x="1118753" y="1071618"/>
                </a:lnTo>
                <a:lnTo>
                  <a:pt x="1175097" y="1064491"/>
                </a:lnTo>
                <a:lnTo>
                  <a:pt x="1230123" y="1055470"/>
                </a:lnTo>
                <a:lnTo>
                  <a:pt x="1283723" y="1044617"/>
                </a:lnTo>
                <a:lnTo>
                  <a:pt x="1335784" y="1031996"/>
                </a:lnTo>
                <a:lnTo>
                  <a:pt x="1386197" y="1017671"/>
                </a:lnTo>
                <a:lnTo>
                  <a:pt x="1434852" y="1001704"/>
                </a:lnTo>
                <a:lnTo>
                  <a:pt x="1481637" y="984160"/>
                </a:lnTo>
                <a:lnTo>
                  <a:pt x="1526442" y="965100"/>
                </a:lnTo>
                <a:lnTo>
                  <a:pt x="1569158" y="944590"/>
                </a:lnTo>
                <a:lnTo>
                  <a:pt x="1609672" y="922691"/>
                </a:lnTo>
                <a:lnTo>
                  <a:pt x="1647876" y="899467"/>
                </a:lnTo>
                <a:lnTo>
                  <a:pt x="1683658" y="874983"/>
                </a:lnTo>
                <a:lnTo>
                  <a:pt x="1716908" y="849299"/>
                </a:lnTo>
                <a:lnTo>
                  <a:pt x="1747515" y="822481"/>
                </a:lnTo>
                <a:lnTo>
                  <a:pt x="1775370" y="794592"/>
                </a:lnTo>
                <a:lnTo>
                  <a:pt x="1800361" y="765694"/>
                </a:lnTo>
                <a:lnTo>
                  <a:pt x="1841312" y="705128"/>
                </a:lnTo>
                <a:lnTo>
                  <a:pt x="1869483" y="641288"/>
                </a:lnTo>
                <a:lnTo>
                  <a:pt x="1883993" y="574681"/>
                </a:lnTo>
                <a:lnTo>
                  <a:pt x="1885848" y="540499"/>
                </a:lnTo>
                <a:lnTo>
                  <a:pt x="1883993" y="506316"/>
                </a:lnTo>
                <a:lnTo>
                  <a:pt x="1869483" y="439710"/>
                </a:lnTo>
                <a:lnTo>
                  <a:pt x="1841312" y="375870"/>
                </a:lnTo>
                <a:lnTo>
                  <a:pt x="1800361" y="315303"/>
                </a:lnTo>
                <a:lnTo>
                  <a:pt x="1775370" y="286406"/>
                </a:lnTo>
                <a:lnTo>
                  <a:pt x="1747515" y="258516"/>
                </a:lnTo>
                <a:lnTo>
                  <a:pt x="1716908" y="231698"/>
                </a:lnTo>
                <a:lnTo>
                  <a:pt x="1683658" y="206015"/>
                </a:lnTo>
                <a:lnTo>
                  <a:pt x="1647876" y="181530"/>
                </a:lnTo>
                <a:lnTo>
                  <a:pt x="1609672" y="158307"/>
                </a:lnTo>
                <a:lnTo>
                  <a:pt x="1569158" y="136408"/>
                </a:lnTo>
                <a:lnTo>
                  <a:pt x="1526442" y="115897"/>
                </a:lnTo>
                <a:lnTo>
                  <a:pt x="1481637" y="96838"/>
                </a:lnTo>
                <a:lnTo>
                  <a:pt x="1434852" y="79293"/>
                </a:lnTo>
                <a:lnTo>
                  <a:pt x="1386197" y="63327"/>
                </a:lnTo>
                <a:lnTo>
                  <a:pt x="1335784" y="49001"/>
                </a:lnTo>
                <a:lnTo>
                  <a:pt x="1283723" y="36381"/>
                </a:lnTo>
                <a:lnTo>
                  <a:pt x="1230123" y="25528"/>
                </a:lnTo>
                <a:lnTo>
                  <a:pt x="1175097" y="16507"/>
                </a:lnTo>
                <a:lnTo>
                  <a:pt x="1118753" y="9380"/>
                </a:lnTo>
                <a:lnTo>
                  <a:pt x="1061202" y="4211"/>
                </a:lnTo>
                <a:lnTo>
                  <a:pt x="1002556" y="1063"/>
                </a:lnTo>
                <a:lnTo>
                  <a:pt x="942924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9100" y="1616075"/>
            <a:ext cx="1885950" cy="1081405"/>
          </a:xfrm>
          <a:custGeom>
            <a:avLst/>
            <a:gdLst/>
            <a:ahLst/>
            <a:cxnLst/>
            <a:rect l="l" t="t" r="r" b="b"/>
            <a:pathLst>
              <a:path w="1885950" h="1081405">
                <a:moveTo>
                  <a:pt x="0" y="540499"/>
                </a:moveTo>
                <a:lnTo>
                  <a:pt x="7346" y="472700"/>
                </a:lnTo>
                <a:lnTo>
                  <a:pt x="28797" y="407414"/>
                </a:lnTo>
                <a:lnTo>
                  <a:pt x="63469" y="345147"/>
                </a:lnTo>
                <a:lnTo>
                  <a:pt x="110478" y="286407"/>
                </a:lnTo>
                <a:lnTo>
                  <a:pt x="138332" y="258518"/>
                </a:lnTo>
                <a:lnTo>
                  <a:pt x="168940" y="231700"/>
                </a:lnTo>
                <a:lnTo>
                  <a:pt x="202190" y="206017"/>
                </a:lnTo>
                <a:lnTo>
                  <a:pt x="237972" y="181532"/>
                </a:lnTo>
                <a:lnTo>
                  <a:pt x="276175" y="158308"/>
                </a:lnTo>
                <a:lnTo>
                  <a:pt x="316690" y="136409"/>
                </a:lnTo>
                <a:lnTo>
                  <a:pt x="359405" y="115898"/>
                </a:lnTo>
                <a:lnTo>
                  <a:pt x="404210" y="96839"/>
                </a:lnTo>
                <a:lnTo>
                  <a:pt x="450995" y="79294"/>
                </a:lnTo>
                <a:lnTo>
                  <a:pt x="499649" y="63327"/>
                </a:lnTo>
                <a:lnTo>
                  <a:pt x="550062" y="49002"/>
                </a:lnTo>
                <a:lnTo>
                  <a:pt x="602124" y="36381"/>
                </a:lnTo>
                <a:lnTo>
                  <a:pt x="655723" y="25528"/>
                </a:lnTo>
                <a:lnTo>
                  <a:pt x="710750" y="16507"/>
                </a:lnTo>
                <a:lnTo>
                  <a:pt x="767093" y="9380"/>
                </a:lnTo>
                <a:lnTo>
                  <a:pt x="824644" y="4211"/>
                </a:lnTo>
                <a:lnTo>
                  <a:pt x="883290" y="1063"/>
                </a:lnTo>
                <a:lnTo>
                  <a:pt x="942922" y="0"/>
                </a:lnTo>
                <a:lnTo>
                  <a:pt x="1002553" y="1063"/>
                </a:lnTo>
                <a:lnTo>
                  <a:pt x="1061199" y="4211"/>
                </a:lnTo>
                <a:lnTo>
                  <a:pt x="1118749" y="9380"/>
                </a:lnTo>
                <a:lnTo>
                  <a:pt x="1175093" y="16507"/>
                </a:lnTo>
                <a:lnTo>
                  <a:pt x="1230119" y="25528"/>
                </a:lnTo>
                <a:lnTo>
                  <a:pt x="1283718" y="36381"/>
                </a:lnTo>
                <a:lnTo>
                  <a:pt x="1335780" y="49002"/>
                </a:lnTo>
                <a:lnTo>
                  <a:pt x="1386193" y="63327"/>
                </a:lnTo>
                <a:lnTo>
                  <a:pt x="1434848" y="79294"/>
                </a:lnTo>
                <a:lnTo>
                  <a:pt x="1481633" y="96839"/>
                </a:lnTo>
                <a:lnTo>
                  <a:pt x="1526438" y="115898"/>
                </a:lnTo>
                <a:lnTo>
                  <a:pt x="1569154" y="136409"/>
                </a:lnTo>
                <a:lnTo>
                  <a:pt x="1609669" y="158308"/>
                </a:lnTo>
                <a:lnTo>
                  <a:pt x="1647873" y="181532"/>
                </a:lnTo>
                <a:lnTo>
                  <a:pt x="1683655" y="206017"/>
                </a:lnTo>
                <a:lnTo>
                  <a:pt x="1716905" y="231700"/>
                </a:lnTo>
                <a:lnTo>
                  <a:pt x="1747513" y="258518"/>
                </a:lnTo>
                <a:lnTo>
                  <a:pt x="1775368" y="286407"/>
                </a:lnTo>
                <a:lnTo>
                  <a:pt x="1800360" y="315305"/>
                </a:lnTo>
                <a:lnTo>
                  <a:pt x="1841311" y="375871"/>
                </a:lnTo>
                <a:lnTo>
                  <a:pt x="1869483" y="439711"/>
                </a:lnTo>
                <a:lnTo>
                  <a:pt x="1883993" y="506317"/>
                </a:lnTo>
                <a:lnTo>
                  <a:pt x="1885848" y="540499"/>
                </a:lnTo>
                <a:lnTo>
                  <a:pt x="1883993" y="574681"/>
                </a:lnTo>
                <a:lnTo>
                  <a:pt x="1869483" y="641287"/>
                </a:lnTo>
                <a:lnTo>
                  <a:pt x="1841311" y="705126"/>
                </a:lnTo>
                <a:lnTo>
                  <a:pt x="1800360" y="765693"/>
                </a:lnTo>
                <a:lnTo>
                  <a:pt x="1775368" y="794590"/>
                </a:lnTo>
                <a:lnTo>
                  <a:pt x="1747513" y="822480"/>
                </a:lnTo>
                <a:lnTo>
                  <a:pt x="1716905" y="849298"/>
                </a:lnTo>
                <a:lnTo>
                  <a:pt x="1683655" y="874981"/>
                </a:lnTo>
                <a:lnTo>
                  <a:pt x="1647873" y="899466"/>
                </a:lnTo>
                <a:lnTo>
                  <a:pt x="1609669" y="922690"/>
                </a:lnTo>
                <a:lnTo>
                  <a:pt x="1569154" y="944589"/>
                </a:lnTo>
                <a:lnTo>
                  <a:pt x="1526438" y="965100"/>
                </a:lnTo>
                <a:lnTo>
                  <a:pt x="1481633" y="984159"/>
                </a:lnTo>
                <a:lnTo>
                  <a:pt x="1434848" y="1001704"/>
                </a:lnTo>
                <a:lnTo>
                  <a:pt x="1386193" y="1017670"/>
                </a:lnTo>
                <a:lnTo>
                  <a:pt x="1335780" y="1031996"/>
                </a:lnTo>
                <a:lnTo>
                  <a:pt x="1283718" y="1044617"/>
                </a:lnTo>
                <a:lnTo>
                  <a:pt x="1230119" y="1055470"/>
                </a:lnTo>
                <a:lnTo>
                  <a:pt x="1175093" y="1064491"/>
                </a:lnTo>
                <a:lnTo>
                  <a:pt x="1118749" y="1071618"/>
                </a:lnTo>
                <a:lnTo>
                  <a:pt x="1061199" y="1076787"/>
                </a:lnTo>
                <a:lnTo>
                  <a:pt x="1002553" y="1079935"/>
                </a:lnTo>
                <a:lnTo>
                  <a:pt x="942922" y="1080998"/>
                </a:lnTo>
                <a:lnTo>
                  <a:pt x="883290" y="1079935"/>
                </a:lnTo>
                <a:lnTo>
                  <a:pt x="824644" y="1076787"/>
                </a:lnTo>
                <a:lnTo>
                  <a:pt x="767093" y="1071618"/>
                </a:lnTo>
                <a:lnTo>
                  <a:pt x="710750" y="1064491"/>
                </a:lnTo>
                <a:lnTo>
                  <a:pt x="655723" y="1055470"/>
                </a:lnTo>
                <a:lnTo>
                  <a:pt x="602124" y="1044617"/>
                </a:lnTo>
                <a:lnTo>
                  <a:pt x="550062" y="1031996"/>
                </a:lnTo>
                <a:lnTo>
                  <a:pt x="499649" y="1017670"/>
                </a:lnTo>
                <a:lnTo>
                  <a:pt x="450995" y="1001704"/>
                </a:lnTo>
                <a:lnTo>
                  <a:pt x="404210" y="984159"/>
                </a:lnTo>
                <a:lnTo>
                  <a:pt x="359405" y="965100"/>
                </a:lnTo>
                <a:lnTo>
                  <a:pt x="316690" y="944589"/>
                </a:lnTo>
                <a:lnTo>
                  <a:pt x="276175" y="922690"/>
                </a:lnTo>
                <a:lnTo>
                  <a:pt x="237972" y="899466"/>
                </a:lnTo>
                <a:lnTo>
                  <a:pt x="202190" y="874981"/>
                </a:lnTo>
                <a:lnTo>
                  <a:pt x="168940" y="849298"/>
                </a:lnTo>
                <a:lnTo>
                  <a:pt x="138332" y="822480"/>
                </a:lnTo>
                <a:lnTo>
                  <a:pt x="110478" y="794590"/>
                </a:lnTo>
                <a:lnTo>
                  <a:pt x="85486" y="765693"/>
                </a:lnTo>
                <a:lnTo>
                  <a:pt x="44536" y="705126"/>
                </a:lnTo>
                <a:lnTo>
                  <a:pt x="16364" y="641287"/>
                </a:lnTo>
                <a:lnTo>
                  <a:pt x="1855" y="574681"/>
                </a:lnTo>
                <a:lnTo>
                  <a:pt x="0" y="5404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65758" y="1692648"/>
            <a:ext cx="1019175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899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İzin  veril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den  oturmak,  konuşmak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62612" y="2284958"/>
            <a:ext cx="1934845" cy="1126490"/>
          </a:xfrm>
          <a:custGeom>
            <a:avLst/>
            <a:gdLst/>
            <a:ahLst/>
            <a:cxnLst/>
            <a:rect l="l" t="t" r="r" b="b"/>
            <a:pathLst>
              <a:path w="1934845" h="1126489">
                <a:moveTo>
                  <a:pt x="967295" y="0"/>
                </a:moveTo>
                <a:lnTo>
                  <a:pt x="908370" y="1027"/>
                </a:lnTo>
                <a:lnTo>
                  <a:pt x="850378" y="4070"/>
                </a:lnTo>
                <a:lnTo>
                  <a:pt x="793422" y="9070"/>
                </a:lnTo>
                <a:lnTo>
                  <a:pt x="737601" y="15969"/>
                </a:lnTo>
                <a:lnTo>
                  <a:pt x="683018" y="24706"/>
                </a:lnTo>
                <a:lnTo>
                  <a:pt x="629773" y="35223"/>
                </a:lnTo>
                <a:lnTo>
                  <a:pt x="577968" y="47462"/>
                </a:lnTo>
                <a:lnTo>
                  <a:pt x="527704" y="61363"/>
                </a:lnTo>
                <a:lnTo>
                  <a:pt x="479081" y="76867"/>
                </a:lnTo>
                <a:lnTo>
                  <a:pt x="432202" y="93917"/>
                </a:lnTo>
                <a:lnTo>
                  <a:pt x="387167" y="112452"/>
                </a:lnTo>
                <a:lnTo>
                  <a:pt x="344078" y="132413"/>
                </a:lnTo>
                <a:lnTo>
                  <a:pt x="303035" y="153743"/>
                </a:lnTo>
                <a:lnTo>
                  <a:pt x="264140" y="176382"/>
                </a:lnTo>
                <a:lnTo>
                  <a:pt x="227494" y="200271"/>
                </a:lnTo>
                <a:lnTo>
                  <a:pt x="193199" y="225351"/>
                </a:lnTo>
                <a:lnTo>
                  <a:pt x="161355" y="251564"/>
                </a:lnTo>
                <a:lnTo>
                  <a:pt x="132063" y="278850"/>
                </a:lnTo>
                <a:lnTo>
                  <a:pt x="105425" y="307151"/>
                </a:lnTo>
                <a:lnTo>
                  <a:pt x="60516" y="366561"/>
                </a:lnTo>
                <a:lnTo>
                  <a:pt x="27435" y="429322"/>
                </a:lnTo>
                <a:lnTo>
                  <a:pt x="6993" y="494964"/>
                </a:lnTo>
                <a:lnTo>
                  <a:pt x="0" y="563016"/>
                </a:lnTo>
                <a:lnTo>
                  <a:pt x="1765" y="597313"/>
                </a:lnTo>
                <a:lnTo>
                  <a:pt x="15584" y="664219"/>
                </a:lnTo>
                <a:lnTo>
                  <a:pt x="42446" y="728480"/>
                </a:lnTo>
                <a:lnTo>
                  <a:pt x="81542" y="789624"/>
                </a:lnTo>
                <a:lnTo>
                  <a:pt x="132063" y="847182"/>
                </a:lnTo>
                <a:lnTo>
                  <a:pt x="161355" y="874468"/>
                </a:lnTo>
                <a:lnTo>
                  <a:pt x="193199" y="900681"/>
                </a:lnTo>
                <a:lnTo>
                  <a:pt x="227494" y="925761"/>
                </a:lnTo>
                <a:lnTo>
                  <a:pt x="264140" y="949650"/>
                </a:lnTo>
                <a:lnTo>
                  <a:pt x="303035" y="972289"/>
                </a:lnTo>
                <a:lnTo>
                  <a:pt x="344078" y="993618"/>
                </a:lnTo>
                <a:lnTo>
                  <a:pt x="387167" y="1013580"/>
                </a:lnTo>
                <a:lnTo>
                  <a:pt x="432202" y="1032115"/>
                </a:lnTo>
                <a:lnTo>
                  <a:pt x="479081" y="1049164"/>
                </a:lnTo>
                <a:lnTo>
                  <a:pt x="527704" y="1064669"/>
                </a:lnTo>
                <a:lnTo>
                  <a:pt x="577968" y="1078570"/>
                </a:lnTo>
                <a:lnTo>
                  <a:pt x="629773" y="1090809"/>
                </a:lnTo>
                <a:lnTo>
                  <a:pt x="683018" y="1101326"/>
                </a:lnTo>
                <a:lnTo>
                  <a:pt x="737601" y="1110063"/>
                </a:lnTo>
                <a:lnTo>
                  <a:pt x="793422" y="1116961"/>
                </a:lnTo>
                <a:lnTo>
                  <a:pt x="850378" y="1121962"/>
                </a:lnTo>
                <a:lnTo>
                  <a:pt x="908370" y="1125005"/>
                </a:lnTo>
                <a:lnTo>
                  <a:pt x="967295" y="1126032"/>
                </a:lnTo>
                <a:lnTo>
                  <a:pt x="1026220" y="1125005"/>
                </a:lnTo>
                <a:lnTo>
                  <a:pt x="1084212" y="1121962"/>
                </a:lnTo>
                <a:lnTo>
                  <a:pt x="1141168" y="1116961"/>
                </a:lnTo>
                <a:lnTo>
                  <a:pt x="1196989" y="1110063"/>
                </a:lnTo>
                <a:lnTo>
                  <a:pt x="1251572" y="1101326"/>
                </a:lnTo>
                <a:lnTo>
                  <a:pt x="1304817" y="1090809"/>
                </a:lnTo>
                <a:lnTo>
                  <a:pt x="1356622" y="1078570"/>
                </a:lnTo>
                <a:lnTo>
                  <a:pt x="1406886" y="1064669"/>
                </a:lnTo>
                <a:lnTo>
                  <a:pt x="1455509" y="1049164"/>
                </a:lnTo>
                <a:lnTo>
                  <a:pt x="1502388" y="1032115"/>
                </a:lnTo>
                <a:lnTo>
                  <a:pt x="1547423" y="1013580"/>
                </a:lnTo>
                <a:lnTo>
                  <a:pt x="1590512" y="993618"/>
                </a:lnTo>
                <a:lnTo>
                  <a:pt x="1631555" y="972289"/>
                </a:lnTo>
                <a:lnTo>
                  <a:pt x="1670450" y="949650"/>
                </a:lnTo>
                <a:lnTo>
                  <a:pt x="1707096" y="925761"/>
                </a:lnTo>
                <a:lnTo>
                  <a:pt x="1741391" y="900681"/>
                </a:lnTo>
                <a:lnTo>
                  <a:pt x="1773235" y="874468"/>
                </a:lnTo>
                <a:lnTo>
                  <a:pt x="1802527" y="847182"/>
                </a:lnTo>
                <a:lnTo>
                  <a:pt x="1829165" y="818881"/>
                </a:lnTo>
                <a:lnTo>
                  <a:pt x="1874074" y="759471"/>
                </a:lnTo>
                <a:lnTo>
                  <a:pt x="1907155" y="696710"/>
                </a:lnTo>
                <a:lnTo>
                  <a:pt x="1927597" y="631067"/>
                </a:lnTo>
                <a:lnTo>
                  <a:pt x="1934590" y="563016"/>
                </a:lnTo>
                <a:lnTo>
                  <a:pt x="1932825" y="528718"/>
                </a:lnTo>
                <a:lnTo>
                  <a:pt x="1919006" y="461813"/>
                </a:lnTo>
                <a:lnTo>
                  <a:pt x="1892144" y="397552"/>
                </a:lnTo>
                <a:lnTo>
                  <a:pt x="1853048" y="336407"/>
                </a:lnTo>
                <a:lnTo>
                  <a:pt x="1802527" y="278850"/>
                </a:lnTo>
                <a:lnTo>
                  <a:pt x="1773235" y="251564"/>
                </a:lnTo>
                <a:lnTo>
                  <a:pt x="1741391" y="225351"/>
                </a:lnTo>
                <a:lnTo>
                  <a:pt x="1707096" y="200271"/>
                </a:lnTo>
                <a:lnTo>
                  <a:pt x="1670450" y="176382"/>
                </a:lnTo>
                <a:lnTo>
                  <a:pt x="1631555" y="153743"/>
                </a:lnTo>
                <a:lnTo>
                  <a:pt x="1590512" y="132413"/>
                </a:lnTo>
                <a:lnTo>
                  <a:pt x="1547423" y="112452"/>
                </a:lnTo>
                <a:lnTo>
                  <a:pt x="1502388" y="93917"/>
                </a:lnTo>
                <a:lnTo>
                  <a:pt x="1455509" y="76867"/>
                </a:lnTo>
                <a:lnTo>
                  <a:pt x="1406886" y="61363"/>
                </a:lnTo>
                <a:lnTo>
                  <a:pt x="1356622" y="47462"/>
                </a:lnTo>
                <a:lnTo>
                  <a:pt x="1304817" y="35223"/>
                </a:lnTo>
                <a:lnTo>
                  <a:pt x="1251572" y="24706"/>
                </a:lnTo>
                <a:lnTo>
                  <a:pt x="1196989" y="15969"/>
                </a:lnTo>
                <a:lnTo>
                  <a:pt x="1141168" y="9070"/>
                </a:lnTo>
                <a:lnTo>
                  <a:pt x="1084212" y="4070"/>
                </a:lnTo>
                <a:lnTo>
                  <a:pt x="1026220" y="1027"/>
                </a:lnTo>
                <a:lnTo>
                  <a:pt x="967295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2612" y="2284958"/>
            <a:ext cx="1934845" cy="1126490"/>
          </a:xfrm>
          <a:custGeom>
            <a:avLst/>
            <a:gdLst/>
            <a:ahLst/>
            <a:cxnLst/>
            <a:rect l="l" t="t" r="r" b="b"/>
            <a:pathLst>
              <a:path w="1934845" h="1126489">
                <a:moveTo>
                  <a:pt x="0" y="563017"/>
                </a:moveTo>
                <a:lnTo>
                  <a:pt x="6993" y="494966"/>
                </a:lnTo>
                <a:lnTo>
                  <a:pt x="27435" y="429324"/>
                </a:lnTo>
                <a:lnTo>
                  <a:pt x="60516" y="366562"/>
                </a:lnTo>
                <a:lnTo>
                  <a:pt x="105425" y="307152"/>
                </a:lnTo>
                <a:lnTo>
                  <a:pt x="132063" y="278852"/>
                </a:lnTo>
                <a:lnTo>
                  <a:pt x="161355" y="251565"/>
                </a:lnTo>
                <a:lnTo>
                  <a:pt x="193199" y="225353"/>
                </a:lnTo>
                <a:lnTo>
                  <a:pt x="227495" y="200272"/>
                </a:lnTo>
                <a:lnTo>
                  <a:pt x="264140" y="176383"/>
                </a:lnTo>
                <a:lnTo>
                  <a:pt x="303035" y="153744"/>
                </a:lnTo>
                <a:lnTo>
                  <a:pt x="344078" y="132414"/>
                </a:lnTo>
                <a:lnTo>
                  <a:pt x="387167" y="112452"/>
                </a:lnTo>
                <a:lnTo>
                  <a:pt x="432202" y="93917"/>
                </a:lnTo>
                <a:lnTo>
                  <a:pt x="479081" y="76868"/>
                </a:lnTo>
                <a:lnTo>
                  <a:pt x="527704" y="61363"/>
                </a:lnTo>
                <a:lnTo>
                  <a:pt x="577968" y="47462"/>
                </a:lnTo>
                <a:lnTo>
                  <a:pt x="629773" y="35223"/>
                </a:lnTo>
                <a:lnTo>
                  <a:pt x="683017" y="24706"/>
                </a:lnTo>
                <a:lnTo>
                  <a:pt x="737600" y="15969"/>
                </a:lnTo>
                <a:lnTo>
                  <a:pt x="793421" y="9070"/>
                </a:lnTo>
                <a:lnTo>
                  <a:pt x="850377" y="4070"/>
                </a:lnTo>
                <a:lnTo>
                  <a:pt x="908368" y="1027"/>
                </a:lnTo>
                <a:lnTo>
                  <a:pt x="967293" y="0"/>
                </a:lnTo>
                <a:lnTo>
                  <a:pt x="1026218" y="1027"/>
                </a:lnTo>
                <a:lnTo>
                  <a:pt x="1084210" y="4070"/>
                </a:lnTo>
                <a:lnTo>
                  <a:pt x="1141166" y="9070"/>
                </a:lnTo>
                <a:lnTo>
                  <a:pt x="1196987" y="15969"/>
                </a:lnTo>
                <a:lnTo>
                  <a:pt x="1251570" y="24706"/>
                </a:lnTo>
                <a:lnTo>
                  <a:pt x="1304815" y="35223"/>
                </a:lnTo>
                <a:lnTo>
                  <a:pt x="1356620" y="47462"/>
                </a:lnTo>
                <a:lnTo>
                  <a:pt x="1406884" y="61363"/>
                </a:lnTo>
                <a:lnTo>
                  <a:pt x="1455507" y="76868"/>
                </a:lnTo>
                <a:lnTo>
                  <a:pt x="1502386" y="93917"/>
                </a:lnTo>
                <a:lnTo>
                  <a:pt x="1547421" y="112452"/>
                </a:lnTo>
                <a:lnTo>
                  <a:pt x="1590510" y="132414"/>
                </a:lnTo>
                <a:lnTo>
                  <a:pt x="1631553" y="153744"/>
                </a:lnTo>
                <a:lnTo>
                  <a:pt x="1670448" y="176383"/>
                </a:lnTo>
                <a:lnTo>
                  <a:pt x="1707093" y="200272"/>
                </a:lnTo>
                <a:lnTo>
                  <a:pt x="1741389" y="225353"/>
                </a:lnTo>
                <a:lnTo>
                  <a:pt x="1773233" y="251565"/>
                </a:lnTo>
                <a:lnTo>
                  <a:pt x="1802525" y="278852"/>
                </a:lnTo>
                <a:lnTo>
                  <a:pt x="1829162" y="307152"/>
                </a:lnTo>
                <a:lnTo>
                  <a:pt x="1874072" y="366562"/>
                </a:lnTo>
                <a:lnTo>
                  <a:pt x="1907153" y="429324"/>
                </a:lnTo>
                <a:lnTo>
                  <a:pt x="1927594" y="494966"/>
                </a:lnTo>
                <a:lnTo>
                  <a:pt x="1934588" y="563017"/>
                </a:lnTo>
                <a:lnTo>
                  <a:pt x="1932823" y="597315"/>
                </a:lnTo>
                <a:lnTo>
                  <a:pt x="1919004" y="664220"/>
                </a:lnTo>
                <a:lnTo>
                  <a:pt x="1892142" y="728481"/>
                </a:lnTo>
                <a:lnTo>
                  <a:pt x="1853045" y="789626"/>
                </a:lnTo>
                <a:lnTo>
                  <a:pt x="1802525" y="847184"/>
                </a:lnTo>
                <a:lnTo>
                  <a:pt x="1773233" y="874470"/>
                </a:lnTo>
                <a:lnTo>
                  <a:pt x="1741389" y="900683"/>
                </a:lnTo>
                <a:lnTo>
                  <a:pt x="1707093" y="925764"/>
                </a:lnTo>
                <a:lnTo>
                  <a:pt x="1670448" y="949653"/>
                </a:lnTo>
                <a:lnTo>
                  <a:pt x="1631553" y="972292"/>
                </a:lnTo>
                <a:lnTo>
                  <a:pt x="1590510" y="993622"/>
                </a:lnTo>
                <a:lnTo>
                  <a:pt x="1547421" y="1013584"/>
                </a:lnTo>
                <a:lnTo>
                  <a:pt x="1502386" y="1032120"/>
                </a:lnTo>
                <a:lnTo>
                  <a:pt x="1455507" y="1049169"/>
                </a:lnTo>
                <a:lnTo>
                  <a:pt x="1406884" y="1064674"/>
                </a:lnTo>
                <a:lnTo>
                  <a:pt x="1356620" y="1078576"/>
                </a:lnTo>
                <a:lnTo>
                  <a:pt x="1304815" y="1090814"/>
                </a:lnTo>
                <a:lnTo>
                  <a:pt x="1251570" y="1101332"/>
                </a:lnTo>
                <a:lnTo>
                  <a:pt x="1196987" y="1110069"/>
                </a:lnTo>
                <a:lnTo>
                  <a:pt x="1141166" y="1116968"/>
                </a:lnTo>
                <a:lnTo>
                  <a:pt x="1084210" y="1121968"/>
                </a:lnTo>
                <a:lnTo>
                  <a:pt x="1026218" y="1125011"/>
                </a:lnTo>
                <a:lnTo>
                  <a:pt x="967293" y="1126039"/>
                </a:lnTo>
                <a:lnTo>
                  <a:pt x="908368" y="1125011"/>
                </a:lnTo>
                <a:lnTo>
                  <a:pt x="850377" y="1121968"/>
                </a:lnTo>
                <a:lnTo>
                  <a:pt x="793421" y="1116968"/>
                </a:lnTo>
                <a:lnTo>
                  <a:pt x="737600" y="1110069"/>
                </a:lnTo>
                <a:lnTo>
                  <a:pt x="683017" y="1101332"/>
                </a:lnTo>
                <a:lnTo>
                  <a:pt x="629773" y="1090814"/>
                </a:lnTo>
                <a:lnTo>
                  <a:pt x="577968" y="1078576"/>
                </a:lnTo>
                <a:lnTo>
                  <a:pt x="527704" y="1064674"/>
                </a:lnTo>
                <a:lnTo>
                  <a:pt x="479081" y="1049169"/>
                </a:lnTo>
                <a:lnTo>
                  <a:pt x="432202" y="1032120"/>
                </a:lnTo>
                <a:lnTo>
                  <a:pt x="387167" y="1013584"/>
                </a:lnTo>
                <a:lnTo>
                  <a:pt x="344078" y="993622"/>
                </a:lnTo>
                <a:lnTo>
                  <a:pt x="303035" y="972292"/>
                </a:lnTo>
                <a:lnTo>
                  <a:pt x="264140" y="949653"/>
                </a:lnTo>
                <a:lnTo>
                  <a:pt x="227495" y="925764"/>
                </a:lnTo>
                <a:lnTo>
                  <a:pt x="193199" y="900683"/>
                </a:lnTo>
                <a:lnTo>
                  <a:pt x="161355" y="874470"/>
                </a:lnTo>
                <a:lnTo>
                  <a:pt x="132063" y="847184"/>
                </a:lnTo>
                <a:lnTo>
                  <a:pt x="105425" y="818883"/>
                </a:lnTo>
                <a:lnTo>
                  <a:pt x="60516" y="759473"/>
                </a:lnTo>
                <a:lnTo>
                  <a:pt x="27435" y="696711"/>
                </a:lnTo>
                <a:lnTo>
                  <a:pt x="6993" y="631069"/>
                </a:lnTo>
                <a:lnTo>
                  <a:pt x="0" y="56301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83468" y="2611500"/>
            <a:ext cx="129984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215">
              <a:lnSpc>
                <a:spcPts val="19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Bacak bacak  üstüne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atmak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60502" y="4067898"/>
            <a:ext cx="1816735" cy="1135380"/>
          </a:xfrm>
          <a:custGeom>
            <a:avLst/>
            <a:gdLst/>
            <a:ahLst/>
            <a:cxnLst/>
            <a:rect l="l" t="t" r="r" b="b"/>
            <a:pathLst>
              <a:path w="1816734" h="1135379">
                <a:moveTo>
                  <a:pt x="908342" y="0"/>
                </a:moveTo>
                <a:lnTo>
                  <a:pt x="848618" y="1207"/>
                </a:lnTo>
                <a:lnTo>
                  <a:pt x="789926" y="4779"/>
                </a:lnTo>
                <a:lnTo>
                  <a:pt x="732385" y="10641"/>
                </a:lnTo>
                <a:lnTo>
                  <a:pt x="676115" y="18719"/>
                </a:lnTo>
                <a:lnTo>
                  <a:pt x="621236" y="28937"/>
                </a:lnTo>
                <a:lnTo>
                  <a:pt x="567866" y="41220"/>
                </a:lnTo>
                <a:lnTo>
                  <a:pt x="516127" y="55494"/>
                </a:lnTo>
                <a:lnTo>
                  <a:pt x="466138" y="71685"/>
                </a:lnTo>
                <a:lnTo>
                  <a:pt x="418018" y="89716"/>
                </a:lnTo>
                <a:lnTo>
                  <a:pt x="371887" y="109515"/>
                </a:lnTo>
                <a:lnTo>
                  <a:pt x="327865" y="131004"/>
                </a:lnTo>
                <a:lnTo>
                  <a:pt x="286071" y="154111"/>
                </a:lnTo>
                <a:lnTo>
                  <a:pt x="246625" y="178760"/>
                </a:lnTo>
                <a:lnTo>
                  <a:pt x="209647" y="204876"/>
                </a:lnTo>
                <a:lnTo>
                  <a:pt x="175257" y="232384"/>
                </a:lnTo>
                <a:lnTo>
                  <a:pt x="143574" y="261210"/>
                </a:lnTo>
                <a:lnTo>
                  <a:pt x="114718" y="291279"/>
                </a:lnTo>
                <a:lnTo>
                  <a:pt x="88808" y="322517"/>
                </a:lnTo>
                <a:lnTo>
                  <a:pt x="65965" y="354847"/>
                </a:lnTo>
                <a:lnTo>
                  <a:pt x="46307" y="388196"/>
                </a:lnTo>
                <a:lnTo>
                  <a:pt x="17029" y="457650"/>
                </a:lnTo>
                <a:lnTo>
                  <a:pt x="1932" y="530281"/>
                </a:lnTo>
                <a:lnTo>
                  <a:pt x="0" y="567601"/>
                </a:lnTo>
                <a:lnTo>
                  <a:pt x="1932" y="604920"/>
                </a:lnTo>
                <a:lnTo>
                  <a:pt x="17029" y="677551"/>
                </a:lnTo>
                <a:lnTo>
                  <a:pt x="46307" y="747005"/>
                </a:lnTo>
                <a:lnTo>
                  <a:pt x="65965" y="780354"/>
                </a:lnTo>
                <a:lnTo>
                  <a:pt x="88808" y="812685"/>
                </a:lnTo>
                <a:lnTo>
                  <a:pt x="114718" y="843922"/>
                </a:lnTo>
                <a:lnTo>
                  <a:pt x="143574" y="873991"/>
                </a:lnTo>
                <a:lnTo>
                  <a:pt x="175257" y="902817"/>
                </a:lnTo>
                <a:lnTo>
                  <a:pt x="209647" y="930325"/>
                </a:lnTo>
                <a:lnTo>
                  <a:pt x="246625" y="956441"/>
                </a:lnTo>
                <a:lnTo>
                  <a:pt x="286071" y="981090"/>
                </a:lnTo>
                <a:lnTo>
                  <a:pt x="327865" y="1004197"/>
                </a:lnTo>
                <a:lnTo>
                  <a:pt x="371887" y="1025687"/>
                </a:lnTo>
                <a:lnTo>
                  <a:pt x="418018" y="1045485"/>
                </a:lnTo>
                <a:lnTo>
                  <a:pt x="466138" y="1063516"/>
                </a:lnTo>
                <a:lnTo>
                  <a:pt x="516127" y="1079707"/>
                </a:lnTo>
                <a:lnTo>
                  <a:pt x="567866" y="1093981"/>
                </a:lnTo>
                <a:lnTo>
                  <a:pt x="621236" y="1106265"/>
                </a:lnTo>
                <a:lnTo>
                  <a:pt x="676115" y="1116483"/>
                </a:lnTo>
                <a:lnTo>
                  <a:pt x="732385" y="1124560"/>
                </a:lnTo>
                <a:lnTo>
                  <a:pt x="789926" y="1130422"/>
                </a:lnTo>
                <a:lnTo>
                  <a:pt x="848618" y="1133994"/>
                </a:lnTo>
                <a:lnTo>
                  <a:pt x="908342" y="1135202"/>
                </a:lnTo>
                <a:lnTo>
                  <a:pt x="968065" y="1133994"/>
                </a:lnTo>
                <a:lnTo>
                  <a:pt x="1026758" y="1130422"/>
                </a:lnTo>
                <a:lnTo>
                  <a:pt x="1084299" y="1124560"/>
                </a:lnTo>
                <a:lnTo>
                  <a:pt x="1140569" y="1116483"/>
                </a:lnTo>
                <a:lnTo>
                  <a:pt x="1195449" y="1106265"/>
                </a:lnTo>
                <a:lnTo>
                  <a:pt x="1248819" y="1093981"/>
                </a:lnTo>
                <a:lnTo>
                  <a:pt x="1300558" y="1079707"/>
                </a:lnTo>
                <a:lnTo>
                  <a:pt x="1350548" y="1063516"/>
                </a:lnTo>
                <a:lnTo>
                  <a:pt x="1398669" y="1045485"/>
                </a:lnTo>
                <a:lnTo>
                  <a:pt x="1444801" y="1025687"/>
                </a:lnTo>
                <a:lnTo>
                  <a:pt x="1488824" y="1004197"/>
                </a:lnTo>
                <a:lnTo>
                  <a:pt x="1530618" y="981090"/>
                </a:lnTo>
                <a:lnTo>
                  <a:pt x="1570065" y="956441"/>
                </a:lnTo>
                <a:lnTo>
                  <a:pt x="1607043" y="930325"/>
                </a:lnTo>
                <a:lnTo>
                  <a:pt x="1641434" y="902817"/>
                </a:lnTo>
                <a:lnTo>
                  <a:pt x="1673118" y="873991"/>
                </a:lnTo>
                <a:lnTo>
                  <a:pt x="1701975" y="843922"/>
                </a:lnTo>
                <a:lnTo>
                  <a:pt x="1727885" y="812685"/>
                </a:lnTo>
                <a:lnTo>
                  <a:pt x="1750729" y="780354"/>
                </a:lnTo>
                <a:lnTo>
                  <a:pt x="1770387" y="747005"/>
                </a:lnTo>
                <a:lnTo>
                  <a:pt x="1799666" y="677551"/>
                </a:lnTo>
                <a:lnTo>
                  <a:pt x="1814764" y="604920"/>
                </a:lnTo>
                <a:lnTo>
                  <a:pt x="1816696" y="567601"/>
                </a:lnTo>
                <a:lnTo>
                  <a:pt x="1814764" y="530281"/>
                </a:lnTo>
                <a:lnTo>
                  <a:pt x="1799666" y="457650"/>
                </a:lnTo>
                <a:lnTo>
                  <a:pt x="1770387" y="388196"/>
                </a:lnTo>
                <a:lnTo>
                  <a:pt x="1750729" y="354847"/>
                </a:lnTo>
                <a:lnTo>
                  <a:pt x="1727885" y="322517"/>
                </a:lnTo>
                <a:lnTo>
                  <a:pt x="1701975" y="291279"/>
                </a:lnTo>
                <a:lnTo>
                  <a:pt x="1673118" y="261210"/>
                </a:lnTo>
                <a:lnTo>
                  <a:pt x="1641434" y="232384"/>
                </a:lnTo>
                <a:lnTo>
                  <a:pt x="1607043" y="204876"/>
                </a:lnTo>
                <a:lnTo>
                  <a:pt x="1570065" y="178760"/>
                </a:lnTo>
                <a:lnTo>
                  <a:pt x="1530618" y="154111"/>
                </a:lnTo>
                <a:lnTo>
                  <a:pt x="1488824" y="131004"/>
                </a:lnTo>
                <a:lnTo>
                  <a:pt x="1444801" y="109515"/>
                </a:lnTo>
                <a:lnTo>
                  <a:pt x="1398669" y="89716"/>
                </a:lnTo>
                <a:lnTo>
                  <a:pt x="1350548" y="71685"/>
                </a:lnTo>
                <a:lnTo>
                  <a:pt x="1300558" y="55494"/>
                </a:lnTo>
                <a:lnTo>
                  <a:pt x="1248819" y="41220"/>
                </a:lnTo>
                <a:lnTo>
                  <a:pt x="1195449" y="28937"/>
                </a:lnTo>
                <a:lnTo>
                  <a:pt x="1140569" y="18719"/>
                </a:lnTo>
                <a:lnTo>
                  <a:pt x="1084299" y="10641"/>
                </a:lnTo>
                <a:lnTo>
                  <a:pt x="1026758" y="4779"/>
                </a:lnTo>
                <a:lnTo>
                  <a:pt x="968065" y="1207"/>
                </a:lnTo>
                <a:lnTo>
                  <a:pt x="90834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60502" y="4067898"/>
            <a:ext cx="1816735" cy="1135380"/>
          </a:xfrm>
          <a:custGeom>
            <a:avLst/>
            <a:gdLst/>
            <a:ahLst/>
            <a:cxnLst/>
            <a:rect l="l" t="t" r="r" b="b"/>
            <a:pathLst>
              <a:path w="1816734" h="1135379">
                <a:moveTo>
                  <a:pt x="0" y="567596"/>
                </a:moveTo>
                <a:lnTo>
                  <a:pt x="7648" y="493601"/>
                </a:lnTo>
                <a:lnTo>
                  <a:pt x="29956" y="422484"/>
                </a:lnTo>
                <a:lnTo>
                  <a:pt x="65965" y="354843"/>
                </a:lnTo>
                <a:lnTo>
                  <a:pt x="88808" y="322513"/>
                </a:lnTo>
                <a:lnTo>
                  <a:pt x="114718" y="291276"/>
                </a:lnTo>
                <a:lnTo>
                  <a:pt x="143574" y="261207"/>
                </a:lnTo>
                <a:lnTo>
                  <a:pt x="175257" y="232381"/>
                </a:lnTo>
                <a:lnTo>
                  <a:pt x="209648" y="204873"/>
                </a:lnTo>
                <a:lnTo>
                  <a:pt x="246626" y="178757"/>
                </a:lnTo>
                <a:lnTo>
                  <a:pt x="286072" y="154109"/>
                </a:lnTo>
                <a:lnTo>
                  <a:pt x="327865" y="131002"/>
                </a:lnTo>
                <a:lnTo>
                  <a:pt x="371888" y="109513"/>
                </a:lnTo>
                <a:lnTo>
                  <a:pt x="418019" y="89715"/>
                </a:lnTo>
                <a:lnTo>
                  <a:pt x="466139" y="71684"/>
                </a:lnTo>
                <a:lnTo>
                  <a:pt x="516129" y="55493"/>
                </a:lnTo>
                <a:lnTo>
                  <a:pt x="567868" y="41219"/>
                </a:lnTo>
                <a:lnTo>
                  <a:pt x="621238" y="28936"/>
                </a:lnTo>
                <a:lnTo>
                  <a:pt x="676117" y="18718"/>
                </a:lnTo>
                <a:lnTo>
                  <a:pt x="732387" y="10641"/>
                </a:lnTo>
                <a:lnTo>
                  <a:pt x="789929" y="4779"/>
                </a:lnTo>
                <a:lnTo>
                  <a:pt x="848621" y="1207"/>
                </a:lnTo>
                <a:lnTo>
                  <a:pt x="908345" y="0"/>
                </a:lnTo>
                <a:lnTo>
                  <a:pt x="968069" y="1207"/>
                </a:lnTo>
                <a:lnTo>
                  <a:pt x="1026761" y="4779"/>
                </a:lnTo>
                <a:lnTo>
                  <a:pt x="1084302" y="10641"/>
                </a:lnTo>
                <a:lnTo>
                  <a:pt x="1140572" y="18718"/>
                </a:lnTo>
                <a:lnTo>
                  <a:pt x="1195452" y="28936"/>
                </a:lnTo>
                <a:lnTo>
                  <a:pt x="1248821" y="41219"/>
                </a:lnTo>
                <a:lnTo>
                  <a:pt x="1300560" y="55493"/>
                </a:lnTo>
                <a:lnTo>
                  <a:pt x="1350549" y="71684"/>
                </a:lnTo>
                <a:lnTo>
                  <a:pt x="1398670" y="89715"/>
                </a:lnTo>
                <a:lnTo>
                  <a:pt x="1444801" y="109513"/>
                </a:lnTo>
                <a:lnTo>
                  <a:pt x="1488823" y="131002"/>
                </a:lnTo>
                <a:lnTo>
                  <a:pt x="1530617" y="154109"/>
                </a:lnTo>
                <a:lnTo>
                  <a:pt x="1570062" y="178757"/>
                </a:lnTo>
                <a:lnTo>
                  <a:pt x="1607040" y="204873"/>
                </a:lnTo>
                <a:lnTo>
                  <a:pt x="1641431" y="232381"/>
                </a:lnTo>
                <a:lnTo>
                  <a:pt x="1673114" y="261207"/>
                </a:lnTo>
                <a:lnTo>
                  <a:pt x="1701970" y="291276"/>
                </a:lnTo>
                <a:lnTo>
                  <a:pt x="1727880" y="322513"/>
                </a:lnTo>
                <a:lnTo>
                  <a:pt x="1750723" y="354843"/>
                </a:lnTo>
                <a:lnTo>
                  <a:pt x="1770380" y="388192"/>
                </a:lnTo>
                <a:lnTo>
                  <a:pt x="1799658" y="457646"/>
                </a:lnTo>
                <a:lnTo>
                  <a:pt x="1814756" y="530276"/>
                </a:lnTo>
                <a:lnTo>
                  <a:pt x="1816688" y="567596"/>
                </a:lnTo>
                <a:lnTo>
                  <a:pt x="1814756" y="604916"/>
                </a:lnTo>
                <a:lnTo>
                  <a:pt x="1799658" y="677546"/>
                </a:lnTo>
                <a:lnTo>
                  <a:pt x="1770380" y="747000"/>
                </a:lnTo>
                <a:lnTo>
                  <a:pt x="1750723" y="780349"/>
                </a:lnTo>
                <a:lnTo>
                  <a:pt x="1727880" y="812679"/>
                </a:lnTo>
                <a:lnTo>
                  <a:pt x="1701970" y="843915"/>
                </a:lnTo>
                <a:lnTo>
                  <a:pt x="1673114" y="873984"/>
                </a:lnTo>
                <a:lnTo>
                  <a:pt x="1641431" y="902810"/>
                </a:lnTo>
                <a:lnTo>
                  <a:pt x="1607040" y="930318"/>
                </a:lnTo>
                <a:lnTo>
                  <a:pt x="1570062" y="956433"/>
                </a:lnTo>
                <a:lnTo>
                  <a:pt x="1530617" y="981081"/>
                </a:lnTo>
                <a:lnTo>
                  <a:pt x="1488823" y="1004188"/>
                </a:lnTo>
                <a:lnTo>
                  <a:pt x="1444801" y="1025677"/>
                </a:lnTo>
                <a:lnTo>
                  <a:pt x="1398670" y="1045474"/>
                </a:lnTo>
                <a:lnTo>
                  <a:pt x="1350549" y="1063506"/>
                </a:lnTo>
                <a:lnTo>
                  <a:pt x="1300560" y="1079696"/>
                </a:lnTo>
                <a:lnTo>
                  <a:pt x="1248821" y="1093969"/>
                </a:lnTo>
                <a:lnTo>
                  <a:pt x="1195452" y="1106253"/>
                </a:lnTo>
                <a:lnTo>
                  <a:pt x="1140572" y="1116470"/>
                </a:lnTo>
                <a:lnTo>
                  <a:pt x="1084302" y="1124547"/>
                </a:lnTo>
                <a:lnTo>
                  <a:pt x="1026761" y="1130409"/>
                </a:lnTo>
                <a:lnTo>
                  <a:pt x="968069" y="1133981"/>
                </a:lnTo>
                <a:lnTo>
                  <a:pt x="908345" y="1135189"/>
                </a:lnTo>
                <a:lnTo>
                  <a:pt x="848621" y="1133981"/>
                </a:lnTo>
                <a:lnTo>
                  <a:pt x="789929" y="1130409"/>
                </a:lnTo>
                <a:lnTo>
                  <a:pt x="732387" y="1124547"/>
                </a:lnTo>
                <a:lnTo>
                  <a:pt x="676117" y="1116470"/>
                </a:lnTo>
                <a:lnTo>
                  <a:pt x="621238" y="1106253"/>
                </a:lnTo>
                <a:lnTo>
                  <a:pt x="567868" y="1093969"/>
                </a:lnTo>
                <a:lnTo>
                  <a:pt x="516129" y="1079696"/>
                </a:lnTo>
                <a:lnTo>
                  <a:pt x="466139" y="1063506"/>
                </a:lnTo>
                <a:lnTo>
                  <a:pt x="418019" y="1045474"/>
                </a:lnTo>
                <a:lnTo>
                  <a:pt x="371888" y="1025677"/>
                </a:lnTo>
                <a:lnTo>
                  <a:pt x="327865" y="1004188"/>
                </a:lnTo>
                <a:lnTo>
                  <a:pt x="286072" y="981081"/>
                </a:lnTo>
                <a:lnTo>
                  <a:pt x="246626" y="956433"/>
                </a:lnTo>
                <a:lnTo>
                  <a:pt x="209648" y="930318"/>
                </a:lnTo>
                <a:lnTo>
                  <a:pt x="175257" y="902810"/>
                </a:lnTo>
                <a:lnTo>
                  <a:pt x="143574" y="873984"/>
                </a:lnTo>
                <a:lnTo>
                  <a:pt x="114718" y="843915"/>
                </a:lnTo>
                <a:lnTo>
                  <a:pt x="88808" y="812679"/>
                </a:lnTo>
                <a:lnTo>
                  <a:pt x="65965" y="780349"/>
                </a:lnTo>
                <a:lnTo>
                  <a:pt x="46308" y="747000"/>
                </a:lnTo>
                <a:lnTo>
                  <a:pt x="17029" y="677546"/>
                </a:lnTo>
                <a:lnTo>
                  <a:pt x="1932" y="604916"/>
                </a:lnTo>
                <a:lnTo>
                  <a:pt x="0" y="56759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04670" y="4399026"/>
            <a:ext cx="113474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565" marR="5080" indent="-189865">
              <a:lnSpc>
                <a:spcPts val="19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Sık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sık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saate  bakmak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29403" y="5426062"/>
            <a:ext cx="1900555" cy="1129665"/>
          </a:xfrm>
          <a:custGeom>
            <a:avLst/>
            <a:gdLst/>
            <a:ahLst/>
            <a:cxnLst/>
            <a:rect l="l" t="t" r="r" b="b"/>
            <a:pathLst>
              <a:path w="1900554" h="1129665">
                <a:moveTo>
                  <a:pt x="950010" y="0"/>
                </a:moveTo>
                <a:lnTo>
                  <a:pt x="889930" y="1110"/>
                </a:lnTo>
                <a:lnTo>
                  <a:pt x="830843" y="4398"/>
                </a:lnTo>
                <a:lnTo>
                  <a:pt x="772860" y="9797"/>
                </a:lnTo>
                <a:lnTo>
                  <a:pt x="716093" y="17241"/>
                </a:lnTo>
                <a:lnTo>
                  <a:pt x="660653" y="26663"/>
                </a:lnTo>
                <a:lnTo>
                  <a:pt x="606651" y="37999"/>
                </a:lnTo>
                <a:lnTo>
                  <a:pt x="554198" y="51181"/>
                </a:lnTo>
                <a:lnTo>
                  <a:pt x="503406" y="66143"/>
                </a:lnTo>
                <a:lnTo>
                  <a:pt x="454386" y="82819"/>
                </a:lnTo>
                <a:lnTo>
                  <a:pt x="407249" y="101144"/>
                </a:lnTo>
                <a:lnTo>
                  <a:pt x="362107" y="121051"/>
                </a:lnTo>
                <a:lnTo>
                  <a:pt x="319071" y="142474"/>
                </a:lnTo>
                <a:lnTo>
                  <a:pt x="278252" y="165346"/>
                </a:lnTo>
                <a:lnTo>
                  <a:pt x="239761" y="189602"/>
                </a:lnTo>
                <a:lnTo>
                  <a:pt x="203710" y="215175"/>
                </a:lnTo>
                <a:lnTo>
                  <a:pt x="170210" y="242000"/>
                </a:lnTo>
                <a:lnTo>
                  <a:pt x="139372" y="270010"/>
                </a:lnTo>
                <a:lnTo>
                  <a:pt x="111308" y="299139"/>
                </a:lnTo>
                <a:lnTo>
                  <a:pt x="86129" y="329321"/>
                </a:lnTo>
                <a:lnTo>
                  <a:pt x="63946" y="360490"/>
                </a:lnTo>
                <a:lnTo>
                  <a:pt x="29014" y="425524"/>
                </a:lnTo>
                <a:lnTo>
                  <a:pt x="7401" y="493711"/>
                </a:lnTo>
                <a:lnTo>
                  <a:pt x="0" y="564523"/>
                </a:lnTo>
                <a:lnTo>
                  <a:pt x="1869" y="600225"/>
                </a:lnTo>
                <a:lnTo>
                  <a:pt x="16487" y="669791"/>
                </a:lnTo>
                <a:lnTo>
                  <a:pt x="44871" y="736467"/>
                </a:lnTo>
                <a:lnTo>
                  <a:pt x="86129" y="799725"/>
                </a:lnTo>
                <a:lnTo>
                  <a:pt x="111308" y="829907"/>
                </a:lnTo>
                <a:lnTo>
                  <a:pt x="139372" y="859036"/>
                </a:lnTo>
                <a:lnTo>
                  <a:pt x="170210" y="887046"/>
                </a:lnTo>
                <a:lnTo>
                  <a:pt x="203710" y="913871"/>
                </a:lnTo>
                <a:lnTo>
                  <a:pt x="239761" y="939444"/>
                </a:lnTo>
                <a:lnTo>
                  <a:pt x="278252" y="963699"/>
                </a:lnTo>
                <a:lnTo>
                  <a:pt x="319071" y="986572"/>
                </a:lnTo>
                <a:lnTo>
                  <a:pt x="362107" y="1007994"/>
                </a:lnTo>
                <a:lnTo>
                  <a:pt x="407249" y="1027900"/>
                </a:lnTo>
                <a:lnTo>
                  <a:pt x="454386" y="1046225"/>
                </a:lnTo>
                <a:lnTo>
                  <a:pt x="503406" y="1062901"/>
                </a:lnTo>
                <a:lnTo>
                  <a:pt x="554198" y="1077863"/>
                </a:lnTo>
                <a:lnTo>
                  <a:pt x="606651" y="1091045"/>
                </a:lnTo>
                <a:lnTo>
                  <a:pt x="660653" y="1102380"/>
                </a:lnTo>
                <a:lnTo>
                  <a:pt x="716093" y="1111803"/>
                </a:lnTo>
                <a:lnTo>
                  <a:pt x="772860" y="1119246"/>
                </a:lnTo>
                <a:lnTo>
                  <a:pt x="830843" y="1124645"/>
                </a:lnTo>
                <a:lnTo>
                  <a:pt x="889930" y="1127933"/>
                </a:lnTo>
                <a:lnTo>
                  <a:pt x="950010" y="1129043"/>
                </a:lnTo>
                <a:lnTo>
                  <a:pt x="1010090" y="1127933"/>
                </a:lnTo>
                <a:lnTo>
                  <a:pt x="1069177" y="1124645"/>
                </a:lnTo>
                <a:lnTo>
                  <a:pt x="1127160" y="1119246"/>
                </a:lnTo>
                <a:lnTo>
                  <a:pt x="1183927" y="1111803"/>
                </a:lnTo>
                <a:lnTo>
                  <a:pt x="1239368" y="1102380"/>
                </a:lnTo>
                <a:lnTo>
                  <a:pt x="1293370" y="1091045"/>
                </a:lnTo>
                <a:lnTo>
                  <a:pt x="1345823" y="1077863"/>
                </a:lnTo>
                <a:lnTo>
                  <a:pt x="1396615" y="1062901"/>
                </a:lnTo>
                <a:lnTo>
                  <a:pt x="1445635" y="1046225"/>
                </a:lnTo>
                <a:lnTo>
                  <a:pt x="1492771" y="1027900"/>
                </a:lnTo>
                <a:lnTo>
                  <a:pt x="1537913" y="1007994"/>
                </a:lnTo>
                <a:lnTo>
                  <a:pt x="1580950" y="986572"/>
                </a:lnTo>
                <a:lnTo>
                  <a:pt x="1621769" y="963699"/>
                </a:lnTo>
                <a:lnTo>
                  <a:pt x="1660260" y="939444"/>
                </a:lnTo>
                <a:lnTo>
                  <a:pt x="1696311" y="913871"/>
                </a:lnTo>
                <a:lnTo>
                  <a:pt x="1729810" y="887046"/>
                </a:lnTo>
                <a:lnTo>
                  <a:pt x="1760648" y="859036"/>
                </a:lnTo>
                <a:lnTo>
                  <a:pt x="1788712" y="829907"/>
                </a:lnTo>
                <a:lnTo>
                  <a:pt x="1813891" y="799725"/>
                </a:lnTo>
                <a:lnTo>
                  <a:pt x="1836074" y="768557"/>
                </a:lnTo>
                <a:lnTo>
                  <a:pt x="1871007" y="703523"/>
                </a:lnTo>
                <a:lnTo>
                  <a:pt x="1892619" y="635336"/>
                </a:lnTo>
                <a:lnTo>
                  <a:pt x="1900021" y="564523"/>
                </a:lnTo>
                <a:lnTo>
                  <a:pt x="1898152" y="528822"/>
                </a:lnTo>
                <a:lnTo>
                  <a:pt x="1883534" y="459256"/>
                </a:lnTo>
                <a:lnTo>
                  <a:pt x="1855150" y="392580"/>
                </a:lnTo>
                <a:lnTo>
                  <a:pt x="1813891" y="329321"/>
                </a:lnTo>
                <a:lnTo>
                  <a:pt x="1788712" y="299139"/>
                </a:lnTo>
                <a:lnTo>
                  <a:pt x="1760648" y="270010"/>
                </a:lnTo>
                <a:lnTo>
                  <a:pt x="1729810" y="242000"/>
                </a:lnTo>
                <a:lnTo>
                  <a:pt x="1696311" y="215175"/>
                </a:lnTo>
                <a:lnTo>
                  <a:pt x="1660260" y="189602"/>
                </a:lnTo>
                <a:lnTo>
                  <a:pt x="1621769" y="165346"/>
                </a:lnTo>
                <a:lnTo>
                  <a:pt x="1580950" y="142474"/>
                </a:lnTo>
                <a:lnTo>
                  <a:pt x="1537913" y="121051"/>
                </a:lnTo>
                <a:lnTo>
                  <a:pt x="1492771" y="101144"/>
                </a:lnTo>
                <a:lnTo>
                  <a:pt x="1445635" y="82819"/>
                </a:lnTo>
                <a:lnTo>
                  <a:pt x="1396615" y="66143"/>
                </a:lnTo>
                <a:lnTo>
                  <a:pt x="1345823" y="51181"/>
                </a:lnTo>
                <a:lnTo>
                  <a:pt x="1293370" y="37999"/>
                </a:lnTo>
                <a:lnTo>
                  <a:pt x="1239368" y="26663"/>
                </a:lnTo>
                <a:lnTo>
                  <a:pt x="1183927" y="17241"/>
                </a:lnTo>
                <a:lnTo>
                  <a:pt x="1127160" y="9797"/>
                </a:lnTo>
                <a:lnTo>
                  <a:pt x="1069177" y="4398"/>
                </a:lnTo>
                <a:lnTo>
                  <a:pt x="1010090" y="1110"/>
                </a:lnTo>
                <a:lnTo>
                  <a:pt x="95001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29403" y="5426062"/>
            <a:ext cx="1900555" cy="1129030"/>
          </a:xfrm>
          <a:custGeom>
            <a:avLst/>
            <a:gdLst/>
            <a:ahLst/>
            <a:cxnLst/>
            <a:rect l="l" t="t" r="r" b="b"/>
            <a:pathLst>
              <a:path w="1900554" h="1129029">
                <a:moveTo>
                  <a:pt x="0" y="564519"/>
                </a:moveTo>
                <a:lnTo>
                  <a:pt x="7401" y="493707"/>
                </a:lnTo>
                <a:lnTo>
                  <a:pt x="29014" y="425520"/>
                </a:lnTo>
                <a:lnTo>
                  <a:pt x="63946" y="360486"/>
                </a:lnTo>
                <a:lnTo>
                  <a:pt x="86129" y="329317"/>
                </a:lnTo>
                <a:lnTo>
                  <a:pt x="111308" y="299135"/>
                </a:lnTo>
                <a:lnTo>
                  <a:pt x="139372" y="270007"/>
                </a:lnTo>
                <a:lnTo>
                  <a:pt x="170209" y="241997"/>
                </a:lnTo>
                <a:lnTo>
                  <a:pt x="203709" y="215172"/>
                </a:lnTo>
                <a:lnTo>
                  <a:pt x="239760" y="189599"/>
                </a:lnTo>
                <a:lnTo>
                  <a:pt x="278250" y="165343"/>
                </a:lnTo>
                <a:lnTo>
                  <a:pt x="319069" y="142471"/>
                </a:lnTo>
                <a:lnTo>
                  <a:pt x="362105" y="121049"/>
                </a:lnTo>
                <a:lnTo>
                  <a:pt x="407247" y="101143"/>
                </a:lnTo>
                <a:lnTo>
                  <a:pt x="454384" y="82818"/>
                </a:lnTo>
                <a:lnTo>
                  <a:pt x="503404" y="66142"/>
                </a:lnTo>
                <a:lnTo>
                  <a:pt x="554195" y="51180"/>
                </a:lnTo>
                <a:lnTo>
                  <a:pt x="606648" y="37998"/>
                </a:lnTo>
                <a:lnTo>
                  <a:pt x="660650" y="26663"/>
                </a:lnTo>
                <a:lnTo>
                  <a:pt x="716090" y="17240"/>
                </a:lnTo>
                <a:lnTo>
                  <a:pt x="772857" y="9797"/>
                </a:lnTo>
                <a:lnTo>
                  <a:pt x="830840" y="4398"/>
                </a:lnTo>
                <a:lnTo>
                  <a:pt x="889927" y="1110"/>
                </a:lnTo>
                <a:lnTo>
                  <a:pt x="950007" y="0"/>
                </a:lnTo>
                <a:lnTo>
                  <a:pt x="1010087" y="1110"/>
                </a:lnTo>
                <a:lnTo>
                  <a:pt x="1069173" y="4398"/>
                </a:lnTo>
                <a:lnTo>
                  <a:pt x="1127156" y="9797"/>
                </a:lnTo>
                <a:lnTo>
                  <a:pt x="1183923" y="17240"/>
                </a:lnTo>
                <a:lnTo>
                  <a:pt x="1239363" y="26663"/>
                </a:lnTo>
                <a:lnTo>
                  <a:pt x="1293365" y="37998"/>
                </a:lnTo>
                <a:lnTo>
                  <a:pt x="1345818" y="51180"/>
                </a:lnTo>
                <a:lnTo>
                  <a:pt x="1396610" y="66142"/>
                </a:lnTo>
                <a:lnTo>
                  <a:pt x="1445630" y="82818"/>
                </a:lnTo>
                <a:lnTo>
                  <a:pt x="1492767" y="101143"/>
                </a:lnTo>
                <a:lnTo>
                  <a:pt x="1537909" y="121049"/>
                </a:lnTo>
                <a:lnTo>
                  <a:pt x="1580945" y="142471"/>
                </a:lnTo>
                <a:lnTo>
                  <a:pt x="1621764" y="165343"/>
                </a:lnTo>
                <a:lnTo>
                  <a:pt x="1660255" y="189599"/>
                </a:lnTo>
                <a:lnTo>
                  <a:pt x="1696306" y="215172"/>
                </a:lnTo>
                <a:lnTo>
                  <a:pt x="1729806" y="241997"/>
                </a:lnTo>
                <a:lnTo>
                  <a:pt x="1760644" y="270007"/>
                </a:lnTo>
                <a:lnTo>
                  <a:pt x="1788708" y="299135"/>
                </a:lnTo>
                <a:lnTo>
                  <a:pt x="1813888" y="329317"/>
                </a:lnTo>
                <a:lnTo>
                  <a:pt x="1836071" y="360486"/>
                </a:lnTo>
                <a:lnTo>
                  <a:pt x="1871004" y="425520"/>
                </a:lnTo>
                <a:lnTo>
                  <a:pt x="1892616" y="493707"/>
                </a:lnTo>
                <a:lnTo>
                  <a:pt x="1900018" y="564519"/>
                </a:lnTo>
                <a:lnTo>
                  <a:pt x="1898149" y="600220"/>
                </a:lnTo>
                <a:lnTo>
                  <a:pt x="1883531" y="669786"/>
                </a:lnTo>
                <a:lnTo>
                  <a:pt x="1855147" y="736463"/>
                </a:lnTo>
                <a:lnTo>
                  <a:pt x="1813888" y="799721"/>
                </a:lnTo>
                <a:lnTo>
                  <a:pt x="1788708" y="829903"/>
                </a:lnTo>
                <a:lnTo>
                  <a:pt x="1760644" y="859032"/>
                </a:lnTo>
                <a:lnTo>
                  <a:pt x="1729806" y="887041"/>
                </a:lnTo>
                <a:lnTo>
                  <a:pt x="1696306" y="913866"/>
                </a:lnTo>
                <a:lnTo>
                  <a:pt x="1660255" y="939439"/>
                </a:lnTo>
                <a:lnTo>
                  <a:pt x="1621764" y="963695"/>
                </a:lnTo>
                <a:lnTo>
                  <a:pt x="1580945" y="986567"/>
                </a:lnTo>
                <a:lnTo>
                  <a:pt x="1537909" y="1007989"/>
                </a:lnTo>
                <a:lnTo>
                  <a:pt x="1492767" y="1027896"/>
                </a:lnTo>
                <a:lnTo>
                  <a:pt x="1445630" y="1046220"/>
                </a:lnTo>
                <a:lnTo>
                  <a:pt x="1396610" y="1062896"/>
                </a:lnTo>
                <a:lnTo>
                  <a:pt x="1345818" y="1077858"/>
                </a:lnTo>
                <a:lnTo>
                  <a:pt x="1293365" y="1091040"/>
                </a:lnTo>
                <a:lnTo>
                  <a:pt x="1239363" y="1102375"/>
                </a:lnTo>
                <a:lnTo>
                  <a:pt x="1183923" y="1111798"/>
                </a:lnTo>
                <a:lnTo>
                  <a:pt x="1127156" y="1119241"/>
                </a:lnTo>
                <a:lnTo>
                  <a:pt x="1069173" y="1124640"/>
                </a:lnTo>
                <a:lnTo>
                  <a:pt x="1010087" y="1127928"/>
                </a:lnTo>
                <a:lnTo>
                  <a:pt x="950007" y="1129039"/>
                </a:lnTo>
                <a:lnTo>
                  <a:pt x="889927" y="1127928"/>
                </a:lnTo>
                <a:lnTo>
                  <a:pt x="830840" y="1124640"/>
                </a:lnTo>
                <a:lnTo>
                  <a:pt x="772857" y="1119241"/>
                </a:lnTo>
                <a:lnTo>
                  <a:pt x="716090" y="1111798"/>
                </a:lnTo>
                <a:lnTo>
                  <a:pt x="660650" y="1102375"/>
                </a:lnTo>
                <a:lnTo>
                  <a:pt x="606648" y="1091040"/>
                </a:lnTo>
                <a:lnTo>
                  <a:pt x="554195" y="1077858"/>
                </a:lnTo>
                <a:lnTo>
                  <a:pt x="503404" y="1062896"/>
                </a:lnTo>
                <a:lnTo>
                  <a:pt x="454384" y="1046220"/>
                </a:lnTo>
                <a:lnTo>
                  <a:pt x="407247" y="1027896"/>
                </a:lnTo>
                <a:lnTo>
                  <a:pt x="362105" y="1007989"/>
                </a:lnTo>
                <a:lnTo>
                  <a:pt x="319069" y="986567"/>
                </a:lnTo>
                <a:lnTo>
                  <a:pt x="278250" y="963695"/>
                </a:lnTo>
                <a:lnTo>
                  <a:pt x="239760" y="939439"/>
                </a:lnTo>
                <a:lnTo>
                  <a:pt x="203709" y="913866"/>
                </a:lnTo>
                <a:lnTo>
                  <a:pt x="170209" y="887041"/>
                </a:lnTo>
                <a:lnTo>
                  <a:pt x="139372" y="859032"/>
                </a:lnTo>
                <a:lnTo>
                  <a:pt x="111308" y="829903"/>
                </a:lnTo>
                <a:lnTo>
                  <a:pt x="86129" y="799721"/>
                </a:lnTo>
                <a:lnTo>
                  <a:pt x="63946" y="768552"/>
                </a:lnTo>
                <a:lnTo>
                  <a:pt x="29014" y="703519"/>
                </a:lnTo>
                <a:lnTo>
                  <a:pt x="7401" y="635331"/>
                </a:lnTo>
                <a:lnTo>
                  <a:pt x="0" y="56451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85555" y="5630668"/>
            <a:ext cx="1194435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9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Göz   kontağına  kapalı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olmak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41625" y="5497182"/>
            <a:ext cx="1830705" cy="1129030"/>
          </a:xfrm>
          <a:custGeom>
            <a:avLst/>
            <a:gdLst/>
            <a:ahLst/>
            <a:cxnLst/>
            <a:rect l="l" t="t" r="r" b="b"/>
            <a:pathLst>
              <a:path w="1830704" h="1129029">
                <a:moveTo>
                  <a:pt x="915187" y="0"/>
                </a:moveTo>
                <a:lnTo>
                  <a:pt x="857309" y="1110"/>
                </a:lnTo>
                <a:lnTo>
                  <a:pt x="800387" y="4398"/>
                </a:lnTo>
                <a:lnTo>
                  <a:pt x="744529" y="9797"/>
                </a:lnTo>
                <a:lnTo>
                  <a:pt x="689843" y="17241"/>
                </a:lnTo>
                <a:lnTo>
                  <a:pt x="636434" y="26663"/>
                </a:lnTo>
                <a:lnTo>
                  <a:pt x="584412" y="37998"/>
                </a:lnTo>
                <a:lnTo>
                  <a:pt x="533882" y="51180"/>
                </a:lnTo>
                <a:lnTo>
                  <a:pt x="484951" y="66142"/>
                </a:lnTo>
                <a:lnTo>
                  <a:pt x="437728" y="82818"/>
                </a:lnTo>
                <a:lnTo>
                  <a:pt x="392319" y="101143"/>
                </a:lnTo>
                <a:lnTo>
                  <a:pt x="348832" y="121049"/>
                </a:lnTo>
                <a:lnTo>
                  <a:pt x="307373" y="142472"/>
                </a:lnTo>
                <a:lnTo>
                  <a:pt x="268050" y="165344"/>
                </a:lnTo>
                <a:lnTo>
                  <a:pt x="230971" y="189600"/>
                </a:lnTo>
                <a:lnTo>
                  <a:pt x="196241" y="215173"/>
                </a:lnTo>
                <a:lnTo>
                  <a:pt x="163970" y="241998"/>
                </a:lnTo>
                <a:lnTo>
                  <a:pt x="134263" y="270007"/>
                </a:lnTo>
                <a:lnTo>
                  <a:pt x="107227" y="299136"/>
                </a:lnTo>
                <a:lnTo>
                  <a:pt x="82971" y="329318"/>
                </a:lnTo>
                <a:lnTo>
                  <a:pt x="43225" y="392576"/>
                </a:lnTo>
                <a:lnTo>
                  <a:pt x="15882" y="459253"/>
                </a:lnTo>
                <a:lnTo>
                  <a:pt x="1800" y="528819"/>
                </a:lnTo>
                <a:lnTo>
                  <a:pt x="0" y="564520"/>
                </a:lnTo>
                <a:lnTo>
                  <a:pt x="1800" y="600221"/>
                </a:lnTo>
                <a:lnTo>
                  <a:pt x="15882" y="669787"/>
                </a:lnTo>
                <a:lnTo>
                  <a:pt x="43225" y="736463"/>
                </a:lnTo>
                <a:lnTo>
                  <a:pt x="82971" y="799722"/>
                </a:lnTo>
                <a:lnTo>
                  <a:pt x="107227" y="829903"/>
                </a:lnTo>
                <a:lnTo>
                  <a:pt x="134263" y="859032"/>
                </a:lnTo>
                <a:lnTo>
                  <a:pt x="163970" y="887042"/>
                </a:lnTo>
                <a:lnTo>
                  <a:pt x="196241" y="913867"/>
                </a:lnTo>
                <a:lnTo>
                  <a:pt x="230971" y="939440"/>
                </a:lnTo>
                <a:lnTo>
                  <a:pt x="268050" y="963696"/>
                </a:lnTo>
                <a:lnTo>
                  <a:pt x="307373" y="986568"/>
                </a:lnTo>
                <a:lnTo>
                  <a:pt x="348832" y="1007990"/>
                </a:lnTo>
                <a:lnTo>
                  <a:pt x="392319" y="1027897"/>
                </a:lnTo>
                <a:lnTo>
                  <a:pt x="437728" y="1046221"/>
                </a:lnTo>
                <a:lnTo>
                  <a:pt x="484951" y="1062897"/>
                </a:lnTo>
                <a:lnTo>
                  <a:pt x="533882" y="1077859"/>
                </a:lnTo>
                <a:lnTo>
                  <a:pt x="584412" y="1091041"/>
                </a:lnTo>
                <a:lnTo>
                  <a:pt x="636434" y="1102376"/>
                </a:lnTo>
                <a:lnTo>
                  <a:pt x="689843" y="1111799"/>
                </a:lnTo>
                <a:lnTo>
                  <a:pt x="744529" y="1119242"/>
                </a:lnTo>
                <a:lnTo>
                  <a:pt x="800387" y="1124641"/>
                </a:lnTo>
                <a:lnTo>
                  <a:pt x="857309" y="1127929"/>
                </a:lnTo>
                <a:lnTo>
                  <a:pt x="915187" y="1129040"/>
                </a:lnTo>
                <a:lnTo>
                  <a:pt x="973065" y="1127929"/>
                </a:lnTo>
                <a:lnTo>
                  <a:pt x="1029987" y="1124641"/>
                </a:lnTo>
                <a:lnTo>
                  <a:pt x="1085844" y="1119242"/>
                </a:lnTo>
                <a:lnTo>
                  <a:pt x="1140531" y="1111799"/>
                </a:lnTo>
                <a:lnTo>
                  <a:pt x="1193939" y="1102376"/>
                </a:lnTo>
                <a:lnTo>
                  <a:pt x="1245962" y="1091041"/>
                </a:lnTo>
                <a:lnTo>
                  <a:pt x="1296492" y="1077859"/>
                </a:lnTo>
                <a:lnTo>
                  <a:pt x="1345423" y="1062897"/>
                </a:lnTo>
                <a:lnTo>
                  <a:pt x="1392646" y="1046221"/>
                </a:lnTo>
                <a:lnTo>
                  <a:pt x="1438055" y="1027897"/>
                </a:lnTo>
                <a:lnTo>
                  <a:pt x="1481542" y="1007990"/>
                </a:lnTo>
                <a:lnTo>
                  <a:pt x="1523001" y="986568"/>
                </a:lnTo>
                <a:lnTo>
                  <a:pt x="1562323" y="963696"/>
                </a:lnTo>
                <a:lnTo>
                  <a:pt x="1599403" y="939440"/>
                </a:lnTo>
                <a:lnTo>
                  <a:pt x="1634132" y="913867"/>
                </a:lnTo>
                <a:lnTo>
                  <a:pt x="1666404" y="887042"/>
                </a:lnTo>
                <a:lnTo>
                  <a:pt x="1696111" y="859032"/>
                </a:lnTo>
                <a:lnTo>
                  <a:pt x="1723146" y="829903"/>
                </a:lnTo>
                <a:lnTo>
                  <a:pt x="1747402" y="799722"/>
                </a:lnTo>
                <a:lnTo>
                  <a:pt x="1787148" y="736463"/>
                </a:lnTo>
                <a:lnTo>
                  <a:pt x="1814491" y="669787"/>
                </a:lnTo>
                <a:lnTo>
                  <a:pt x="1828574" y="600221"/>
                </a:lnTo>
                <a:lnTo>
                  <a:pt x="1830374" y="564520"/>
                </a:lnTo>
                <a:lnTo>
                  <a:pt x="1828574" y="528819"/>
                </a:lnTo>
                <a:lnTo>
                  <a:pt x="1814491" y="459253"/>
                </a:lnTo>
                <a:lnTo>
                  <a:pt x="1787148" y="392576"/>
                </a:lnTo>
                <a:lnTo>
                  <a:pt x="1747402" y="329318"/>
                </a:lnTo>
                <a:lnTo>
                  <a:pt x="1723146" y="299136"/>
                </a:lnTo>
                <a:lnTo>
                  <a:pt x="1696111" y="270007"/>
                </a:lnTo>
                <a:lnTo>
                  <a:pt x="1666404" y="241998"/>
                </a:lnTo>
                <a:lnTo>
                  <a:pt x="1634132" y="215173"/>
                </a:lnTo>
                <a:lnTo>
                  <a:pt x="1599403" y="189600"/>
                </a:lnTo>
                <a:lnTo>
                  <a:pt x="1562323" y="165344"/>
                </a:lnTo>
                <a:lnTo>
                  <a:pt x="1523001" y="142472"/>
                </a:lnTo>
                <a:lnTo>
                  <a:pt x="1481542" y="121049"/>
                </a:lnTo>
                <a:lnTo>
                  <a:pt x="1438055" y="101143"/>
                </a:lnTo>
                <a:lnTo>
                  <a:pt x="1392646" y="82818"/>
                </a:lnTo>
                <a:lnTo>
                  <a:pt x="1345423" y="66142"/>
                </a:lnTo>
                <a:lnTo>
                  <a:pt x="1296492" y="51180"/>
                </a:lnTo>
                <a:lnTo>
                  <a:pt x="1245962" y="37998"/>
                </a:lnTo>
                <a:lnTo>
                  <a:pt x="1193939" y="26663"/>
                </a:lnTo>
                <a:lnTo>
                  <a:pt x="1140531" y="17241"/>
                </a:lnTo>
                <a:lnTo>
                  <a:pt x="1085844" y="9797"/>
                </a:lnTo>
                <a:lnTo>
                  <a:pt x="1029987" y="4398"/>
                </a:lnTo>
                <a:lnTo>
                  <a:pt x="973065" y="1110"/>
                </a:lnTo>
                <a:lnTo>
                  <a:pt x="915187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1625" y="5497182"/>
            <a:ext cx="1830705" cy="1129030"/>
          </a:xfrm>
          <a:custGeom>
            <a:avLst/>
            <a:gdLst/>
            <a:ahLst/>
            <a:cxnLst/>
            <a:rect l="l" t="t" r="r" b="b"/>
            <a:pathLst>
              <a:path w="1830704" h="1129029">
                <a:moveTo>
                  <a:pt x="0" y="564519"/>
                </a:moveTo>
                <a:lnTo>
                  <a:pt x="7130" y="493707"/>
                </a:lnTo>
                <a:lnTo>
                  <a:pt x="27950" y="425519"/>
                </a:lnTo>
                <a:lnTo>
                  <a:pt x="61602" y="360486"/>
                </a:lnTo>
                <a:lnTo>
                  <a:pt x="107228" y="299135"/>
                </a:lnTo>
                <a:lnTo>
                  <a:pt x="134263" y="270007"/>
                </a:lnTo>
                <a:lnTo>
                  <a:pt x="163971" y="241997"/>
                </a:lnTo>
                <a:lnTo>
                  <a:pt x="196243" y="215172"/>
                </a:lnTo>
                <a:lnTo>
                  <a:pt x="230972" y="189599"/>
                </a:lnTo>
                <a:lnTo>
                  <a:pt x="268052" y="165343"/>
                </a:lnTo>
                <a:lnTo>
                  <a:pt x="307375" y="142471"/>
                </a:lnTo>
                <a:lnTo>
                  <a:pt x="348833" y="121049"/>
                </a:lnTo>
                <a:lnTo>
                  <a:pt x="392321" y="101143"/>
                </a:lnTo>
                <a:lnTo>
                  <a:pt x="437730" y="82818"/>
                </a:lnTo>
                <a:lnTo>
                  <a:pt x="484953" y="66142"/>
                </a:lnTo>
                <a:lnTo>
                  <a:pt x="533883" y="51180"/>
                </a:lnTo>
                <a:lnTo>
                  <a:pt x="584413" y="37998"/>
                </a:lnTo>
                <a:lnTo>
                  <a:pt x="636436" y="26663"/>
                </a:lnTo>
                <a:lnTo>
                  <a:pt x="689844" y="17240"/>
                </a:lnTo>
                <a:lnTo>
                  <a:pt x="744530" y="9797"/>
                </a:lnTo>
                <a:lnTo>
                  <a:pt x="800388" y="4398"/>
                </a:lnTo>
                <a:lnTo>
                  <a:pt x="857309" y="1110"/>
                </a:lnTo>
                <a:lnTo>
                  <a:pt x="915187" y="0"/>
                </a:lnTo>
                <a:lnTo>
                  <a:pt x="973065" y="1110"/>
                </a:lnTo>
                <a:lnTo>
                  <a:pt x="1029986" y="4398"/>
                </a:lnTo>
                <a:lnTo>
                  <a:pt x="1085843" y="9797"/>
                </a:lnTo>
                <a:lnTo>
                  <a:pt x="1140529" y="17240"/>
                </a:lnTo>
                <a:lnTo>
                  <a:pt x="1193938" y="26663"/>
                </a:lnTo>
                <a:lnTo>
                  <a:pt x="1245960" y="37998"/>
                </a:lnTo>
                <a:lnTo>
                  <a:pt x="1296491" y="51180"/>
                </a:lnTo>
                <a:lnTo>
                  <a:pt x="1345421" y="66142"/>
                </a:lnTo>
                <a:lnTo>
                  <a:pt x="1392644" y="82818"/>
                </a:lnTo>
                <a:lnTo>
                  <a:pt x="1438053" y="101143"/>
                </a:lnTo>
                <a:lnTo>
                  <a:pt x="1481541" y="121049"/>
                </a:lnTo>
                <a:lnTo>
                  <a:pt x="1523000" y="142471"/>
                </a:lnTo>
                <a:lnTo>
                  <a:pt x="1562323" y="165343"/>
                </a:lnTo>
                <a:lnTo>
                  <a:pt x="1599403" y="189599"/>
                </a:lnTo>
                <a:lnTo>
                  <a:pt x="1634133" y="215172"/>
                </a:lnTo>
                <a:lnTo>
                  <a:pt x="1666405" y="241997"/>
                </a:lnTo>
                <a:lnTo>
                  <a:pt x="1696113" y="270007"/>
                </a:lnTo>
                <a:lnTo>
                  <a:pt x="1723148" y="299135"/>
                </a:lnTo>
                <a:lnTo>
                  <a:pt x="1747405" y="329317"/>
                </a:lnTo>
                <a:lnTo>
                  <a:pt x="1787151" y="392575"/>
                </a:lnTo>
                <a:lnTo>
                  <a:pt x="1814495" y="459252"/>
                </a:lnTo>
                <a:lnTo>
                  <a:pt x="1828578" y="528818"/>
                </a:lnTo>
                <a:lnTo>
                  <a:pt x="1830378" y="564519"/>
                </a:lnTo>
                <a:lnTo>
                  <a:pt x="1828578" y="600220"/>
                </a:lnTo>
                <a:lnTo>
                  <a:pt x="1814495" y="669786"/>
                </a:lnTo>
                <a:lnTo>
                  <a:pt x="1787151" y="736463"/>
                </a:lnTo>
                <a:lnTo>
                  <a:pt x="1747405" y="799721"/>
                </a:lnTo>
                <a:lnTo>
                  <a:pt x="1723148" y="829903"/>
                </a:lnTo>
                <a:lnTo>
                  <a:pt x="1696113" y="859032"/>
                </a:lnTo>
                <a:lnTo>
                  <a:pt x="1666405" y="887041"/>
                </a:lnTo>
                <a:lnTo>
                  <a:pt x="1634133" y="913866"/>
                </a:lnTo>
                <a:lnTo>
                  <a:pt x="1599403" y="939439"/>
                </a:lnTo>
                <a:lnTo>
                  <a:pt x="1562323" y="963695"/>
                </a:lnTo>
                <a:lnTo>
                  <a:pt x="1523000" y="986567"/>
                </a:lnTo>
                <a:lnTo>
                  <a:pt x="1481541" y="1007989"/>
                </a:lnTo>
                <a:lnTo>
                  <a:pt x="1438053" y="1027896"/>
                </a:lnTo>
                <a:lnTo>
                  <a:pt x="1392644" y="1046220"/>
                </a:lnTo>
                <a:lnTo>
                  <a:pt x="1345421" y="1062896"/>
                </a:lnTo>
                <a:lnTo>
                  <a:pt x="1296491" y="1077858"/>
                </a:lnTo>
                <a:lnTo>
                  <a:pt x="1245960" y="1091040"/>
                </a:lnTo>
                <a:lnTo>
                  <a:pt x="1193938" y="1102375"/>
                </a:lnTo>
                <a:lnTo>
                  <a:pt x="1140529" y="1111798"/>
                </a:lnTo>
                <a:lnTo>
                  <a:pt x="1085843" y="1119241"/>
                </a:lnTo>
                <a:lnTo>
                  <a:pt x="1029986" y="1124640"/>
                </a:lnTo>
                <a:lnTo>
                  <a:pt x="973065" y="1127928"/>
                </a:lnTo>
                <a:lnTo>
                  <a:pt x="915187" y="1129039"/>
                </a:lnTo>
                <a:lnTo>
                  <a:pt x="857309" y="1127928"/>
                </a:lnTo>
                <a:lnTo>
                  <a:pt x="800388" y="1124640"/>
                </a:lnTo>
                <a:lnTo>
                  <a:pt x="744530" y="1119241"/>
                </a:lnTo>
                <a:lnTo>
                  <a:pt x="689844" y="1111798"/>
                </a:lnTo>
                <a:lnTo>
                  <a:pt x="636436" y="1102375"/>
                </a:lnTo>
                <a:lnTo>
                  <a:pt x="584413" y="1091040"/>
                </a:lnTo>
                <a:lnTo>
                  <a:pt x="533883" y="1077858"/>
                </a:lnTo>
                <a:lnTo>
                  <a:pt x="484953" y="1062896"/>
                </a:lnTo>
                <a:lnTo>
                  <a:pt x="437730" y="1046220"/>
                </a:lnTo>
                <a:lnTo>
                  <a:pt x="392321" y="1027896"/>
                </a:lnTo>
                <a:lnTo>
                  <a:pt x="348833" y="1007989"/>
                </a:lnTo>
                <a:lnTo>
                  <a:pt x="307375" y="986567"/>
                </a:lnTo>
                <a:lnTo>
                  <a:pt x="268052" y="963695"/>
                </a:lnTo>
                <a:lnTo>
                  <a:pt x="230972" y="939439"/>
                </a:lnTo>
                <a:lnTo>
                  <a:pt x="196243" y="913866"/>
                </a:lnTo>
                <a:lnTo>
                  <a:pt x="163971" y="887041"/>
                </a:lnTo>
                <a:lnTo>
                  <a:pt x="134263" y="859032"/>
                </a:lnTo>
                <a:lnTo>
                  <a:pt x="107228" y="829903"/>
                </a:lnTo>
                <a:lnTo>
                  <a:pt x="82972" y="799721"/>
                </a:lnTo>
                <a:lnTo>
                  <a:pt x="43226" y="736463"/>
                </a:lnTo>
                <a:lnTo>
                  <a:pt x="15883" y="669786"/>
                </a:lnTo>
                <a:lnTo>
                  <a:pt x="1800" y="600220"/>
                </a:lnTo>
                <a:lnTo>
                  <a:pt x="0" y="56451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69991" y="5701784"/>
            <a:ext cx="980440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ts val="19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Abarftlı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jestler  kullanmak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47787" y="4137443"/>
            <a:ext cx="1830070" cy="1072515"/>
          </a:xfrm>
          <a:custGeom>
            <a:avLst/>
            <a:gdLst/>
            <a:ahLst/>
            <a:cxnLst/>
            <a:rect l="l" t="t" r="r" b="b"/>
            <a:pathLst>
              <a:path w="1830070" h="1072514">
                <a:moveTo>
                  <a:pt x="914806" y="0"/>
                </a:moveTo>
                <a:lnTo>
                  <a:pt x="854656" y="1140"/>
                </a:lnTo>
                <a:lnTo>
                  <a:pt x="795545" y="4514"/>
                </a:lnTo>
                <a:lnTo>
                  <a:pt x="737594" y="10051"/>
                </a:lnTo>
                <a:lnTo>
                  <a:pt x="680923" y="17681"/>
                </a:lnTo>
                <a:lnTo>
                  <a:pt x="625652" y="27333"/>
                </a:lnTo>
                <a:lnTo>
                  <a:pt x="571903" y="38936"/>
                </a:lnTo>
                <a:lnTo>
                  <a:pt x="519796" y="52419"/>
                </a:lnTo>
                <a:lnTo>
                  <a:pt x="469450" y="67712"/>
                </a:lnTo>
                <a:lnTo>
                  <a:pt x="420988" y="84745"/>
                </a:lnTo>
                <a:lnTo>
                  <a:pt x="374529" y="103446"/>
                </a:lnTo>
                <a:lnTo>
                  <a:pt x="330193" y="123745"/>
                </a:lnTo>
                <a:lnTo>
                  <a:pt x="288102" y="145571"/>
                </a:lnTo>
                <a:lnTo>
                  <a:pt x="248376" y="168854"/>
                </a:lnTo>
                <a:lnTo>
                  <a:pt x="211136" y="193523"/>
                </a:lnTo>
                <a:lnTo>
                  <a:pt x="176501" y="219508"/>
                </a:lnTo>
                <a:lnTo>
                  <a:pt x="144593" y="246737"/>
                </a:lnTo>
                <a:lnTo>
                  <a:pt x="115532" y="275140"/>
                </a:lnTo>
                <a:lnTo>
                  <a:pt x="89438" y="304647"/>
                </a:lnTo>
                <a:lnTo>
                  <a:pt x="66433" y="335186"/>
                </a:lnTo>
                <a:lnTo>
                  <a:pt x="30168" y="399081"/>
                </a:lnTo>
                <a:lnTo>
                  <a:pt x="7702" y="466259"/>
                </a:lnTo>
                <a:lnTo>
                  <a:pt x="0" y="536155"/>
                </a:lnTo>
                <a:lnTo>
                  <a:pt x="1945" y="571410"/>
                </a:lnTo>
                <a:lnTo>
                  <a:pt x="17150" y="640020"/>
                </a:lnTo>
                <a:lnTo>
                  <a:pt x="46636" y="705629"/>
                </a:lnTo>
                <a:lnTo>
                  <a:pt x="89438" y="767672"/>
                </a:lnTo>
                <a:lnTo>
                  <a:pt x="115532" y="797180"/>
                </a:lnTo>
                <a:lnTo>
                  <a:pt x="144593" y="825583"/>
                </a:lnTo>
                <a:lnTo>
                  <a:pt x="176501" y="852813"/>
                </a:lnTo>
                <a:lnTo>
                  <a:pt x="211136" y="878798"/>
                </a:lnTo>
                <a:lnTo>
                  <a:pt x="248376" y="903468"/>
                </a:lnTo>
                <a:lnTo>
                  <a:pt x="288102" y="926751"/>
                </a:lnTo>
                <a:lnTo>
                  <a:pt x="330193" y="948578"/>
                </a:lnTo>
                <a:lnTo>
                  <a:pt x="374529" y="968877"/>
                </a:lnTo>
                <a:lnTo>
                  <a:pt x="420988" y="987578"/>
                </a:lnTo>
                <a:lnTo>
                  <a:pt x="469450" y="1004611"/>
                </a:lnTo>
                <a:lnTo>
                  <a:pt x="519796" y="1019904"/>
                </a:lnTo>
                <a:lnTo>
                  <a:pt x="571903" y="1033388"/>
                </a:lnTo>
                <a:lnTo>
                  <a:pt x="625652" y="1044991"/>
                </a:lnTo>
                <a:lnTo>
                  <a:pt x="680923" y="1054642"/>
                </a:lnTo>
                <a:lnTo>
                  <a:pt x="737594" y="1062272"/>
                </a:lnTo>
                <a:lnTo>
                  <a:pt x="795545" y="1067809"/>
                </a:lnTo>
                <a:lnTo>
                  <a:pt x="854656" y="1071184"/>
                </a:lnTo>
                <a:lnTo>
                  <a:pt x="914806" y="1072324"/>
                </a:lnTo>
                <a:lnTo>
                  <a:pt x="974954" y="1071184"/>
                </a:lnTo>
                <a:lnTo>
                  <a:pt x="1034064" y="1067809"/>
                </a:lnTo>
                <a:lnTo>
                  <a:pt x="1092014" y="1062272"/>
                </a:lnTo>
                <a:lnTo>
                  <a:pt x="1148684" y="1054642"/>
                </a:lnTo>
                <a:lnTo>
                  <a:pt x="1203953" y="1044991"/>
                </a:lnTo>
                <a:lnTo>
                  <a:pt x="1257702" y="1033388"/>
                </a:lnTo>
                <a:lnTo>
                  <a:pt x="1309808" y="1019904"/>
                </a:lnTo>
                <a:lnTo>
                  <a:pt x="1360153" y="1004611"/>
                </a:lnTo>
                <a:lnTo>
                  <a:pt x="1408615" y="987578"/>
                </a:lnTo>
                <a:lnTo>
                  <a:pt x="1455073" y="968877"/>
                </a:lnTo>
                <a:lnTo>
                  <a:pt x="1499408" y="948578"/>
                </a:lnTo>
                <a:lnTo>
                  <a:pt x="1541499" y="926751"/>
                </a:lnTo>
                <a:lnTo>
                  <a:pt x="1581224" y="903468"/>
                </a:lnTo>
                <a:lnTo>
                  <a:pt x="1618464" y="878798"/>
                </a:lnTo>
                <a:lnTo>
                  <a:pt x="1653099" y="852813"/>
                </a:lnTo>
                <a:lnTo>
                  <a:pt x="1685007" y="825583"/>
                </a:lnTo>
                <a:lnTo>
                  <a:pt x="1714068" y="797180"/>
                </a:lnTo>
                <a:lnTo>
                  <a:pt x="1740161" y="767672"/>
                </a:lnTo>
                <a:lnTo>
                  <a:pt x="1763166" y="737132"/>
                </a:lnTo>
                <a:lnTo>
                  <a:pt x="1799431" y="673235"/>
                </a:lnTo>
                <a:lnTo>
                  <a:pt x="1821897" y="606055"/>
                </a:lnTo>
                <a:lnTo>
                  <a:pt x="1829600" y="536155"/>
                </a:lnTo>
                <a:lnTo>
                  <a:pt x="1827654" y="500903"/>
                </a:lnTo>
                <a:lnTo>
                  <a:pt x="1812449" y="432295"/>
                </a:lnTo>
                <a:lnTo>
                  <a:pt x="1782963" y="366688"/>
                </a:lnTo>
                <a:lnTo>
                  <a:pt x="1740161" y="304647"/>
                </a:lnTo>
                <a:lnTo>
                  <a:pt x="1714068" y="275140"/>
                </a:lnTo>
                <a:lnTo>
                  <a:pt x="1685007" y="246737"/>
                </a:lnTo>
                <a:lnTo>
                  <a:pt x="1653099" y="219508"/>
                </a:lnTo>
                <a:lnTo>
                  <a:pt x="1618464" y="193523"/>
                </a:lnTo>
                <a:lnTo>
                  <a:pt x="1581224" y="168854"/>
                </a:lnTo>
                <a:lnTo>
                  <a:pt x="1541499" y="145571"/>
                </a:lnTo>
                <a:lnTo>
                  <a:pt x="1499408" y="123745"/>
                </a:lnTo>
                <a:lnTo>
                  <a:pt x="1455073" y="103446"/>
                </a:lnTo>
                <a:lnTo>
                  <a:pt x="1408615" y="84745"/>
                </a:lnTo>
                <a:lnTo>
                  <a:pt x="1360153" y="67712"/>
                </a:lnTo>
                <a:lnTo>
                  <a:pt x="1309808" y="52419"/>
                </a:lnTo>
                <a:lnTo>
                  <a:pt x="1257702" y="38936"/>
                </a:lnTo>
                <a:lnTo>
                  <a:pt x="1203953" y="27333"/>
                </a:lnTo>
                <a:lnTo>
                  <a:pt x="1148684" y="17681"/>
                </a:lnTo>
                <a:lnTo>
                  <a:pt x="1092014" y="10051"/>
                </a:lnTo>
                <a:lnTo>
                  <a:pt x="1034064" y="4514"/>
                </a:lnTo>
                <a:lnTo>
                  <a:pt x="974954" y="1140"/>
                </a:lnTo>
                <a:lnTo>
                  <a:pt x="914806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47787" y="4137444"/>
            <a:ext cx="1830070" cy="1072515"/>
          </a:xfrm>
          <a:custGeom>
            <a:avLst/>
            <a:gdLst/>
            <a:ahLst/>
            <a:cxnLst/>
            <a:rect l="l" t="t" r="r" b="b"/>
            <a:pathLst>
              <a:path w="1830070" h="1072514">
                <a:moveTo>
                  <a:pt x="0" y="536163"/>
                </a:moveTo>
                <a:lnTo>
                  <a:pt x="7703" y="466266"/>
                </a:lnTo>
                <a:lnTo>
                  <a:pt x="30169" y="399087"/>
                </a:lnTo>
                <a:lnTo>
                  <a:pt x="66434" y="335192"/>
                </a:lnTo>
                <a:lnTo>
                  <a:pt x="89440" y="304652"/>
                </a:lnTo>
                <a:lnTo>
                  <a:pt x="115534" y="275145"/>
                </a:lnTo>
                <a:lnTo>
                  <a:pt x="144595" y="246741"/>
                </a:lnTo>
                <a:lnTo>
                  <a:pt x="176504" y="219512"/>
                </a:lnTo>
                <a:lnTo>
                  <a:pt x="211138" y="193527"/>
                </a:lnTo>
                <a:lnTo>
                  <a:pt x="248379" y="168858"/>
                </a:lnTo>
                <a:lnTo>
                  <a:pt x="288106" y="145574"/>
                </a:lnTo>
                <a:lnTo>
                  <a:pt x="330197" y="123747"/>
                </a:lnTo>
                <a:lnTo>
                  <a:pt x="374532" y="103448"/>
                </a:lnTo>
                <a:lnTo>
                  <a:pt x="420991" y="84747"/>
                </a:lnTo>
                <a:lnTo>
                  <a:pt x="469453" y="67714"/>
                </a:lnTo>
                <a:lnTo>
                  <a:pt x="519798" y="52420"/>
                </a:lnTo>
                <a:lnTo>
                  <a:pt x="571906" y="38937"/>
                </a:lnTo>
                <a:lnTo>
                  <a:pt x="625654" y="27333"/>
                </a:lnTo>
                <a:lnTo>
                  <a:pt x="680924" y="17682"/>
                </a:lnTo>
                <a:lnTo>
                  <a:pt x="737594" y="10052"/>
                </a:lnTo>
                <a:lnTo>
                  <a:pt x="795545" y="4514"/>
                </a:lnTo>
                <a:lnTo>
                  <a:pt x="854654" y="1140"/>
                </a:lnTo>
                <a:lnTo>
                  <a:pt x="914803" y="0"/>
                </a:lnTo>
                <a:lnTo>
                  <a:pt x="974952" y="1140"/>
                </a:lnTo>
                <a:lnTo>
                  <a:pt x="1034062" y="4514"/>
                </a:lnTo>
                <a:lnTo>
                  <a:pt x="1092012" y="10052"/>
                </a:lnTo>
                <a:lnTo>
                  <a:pt x="1148683" y="17682"/>
                </a:lnTo>
                <a:lnTo>
                  <a:pt x="1203953" y="27333"/>
                </a:lnTo>
                <a:lnTo>
                  <a:pt x="1257702" y="38937"/>
                </a:lnTo>
                <a:lnTo>
                  <a:pt x="1309809" y="52420"/>
                </a:lnTo>
                <a:lnTo>
                  <a:pt x="1360154" y="67714"/>
                </a:lnTo>
                <a:lnTo>
                  <a:pt x="1408617" y="84747"/>
                </a:lnTo>
                <a:lnTo>
                  <a:pt x="1455076" y="103448"/>
                </a:lnTo>
                <a:lnTo>
                  <a:pt x="1499412" y="123747"/>
                </a:lnTo>
                <a:lnTo>
                  <a:pt x="1541503" y="145574"/>
                </a:lnTo>
                <a:lnTo>
                  <a:pt x="1581229" y="168858"/>
                </a:lnTo>
                <a:lnTo>
                  <a:pt x="1618470" y="193527"/>
                </a:lnTo>
                <a:lnTo>
                  <a:pt x="1653105" y="219512"/>
                </a:lnTo>
                <a:lnTo>
                  <a:pt x="1685013" y="246741"/>
                </a:lnTo>
                <a:lnTo>
                  <a:pt x="1714074" y="275145"/>
                </a:lnTo>
                <a:lnTo>
                  <a:pt x="1740168" y="304652"/>
                </a:lnTo>
                <a:lnTo>
                  <a:pt x="1763174" y="335192"/>
                </a:lnTo>
                <a:lnTo>
                  <a:pt x="1799439" y="399087"/>
                </a:lnTo>
                <a:lnTo>
                  <a:pt x="1821905" y="466266"/>
                </a:lnTo>
                <a:lnTo>
                  <a:pt x="1829608" y="536163"/>
                </a:lnTo>
                <a:lnTo>
                  <a:pt x="1827662" y="571416"/>
                </a:lnTo>
                <a:lnTo>
                  <a:pt x="1812457" y="640024"/>
                </a:lnTo>
                <a:lnTo>
                  <a:pt x="1782971" y="705632"/>
                </a:lnTo>
                <a:lnTo>
                  <a:pt x="1740168" y="767674"/>
                </a:lnTo>
                <a:lnTo>
                  <a:pt x="1714074" y="797181"/>
                </a:lnTo>
                <a:lnTo>
                  <a:pt x="1685013" y="825585"/>
                </a:lnTo>
                <a:lnTo>
                  <a:pt x="1653105" y="852815"/>
                </a:lnTo>
                <a:lnTo>
                  <a:pt x="1618470" y="878800"/>
                </a:lnTo>
                <a:lnTo>
                  <a:pt x="1581229" y="903469"/>
                </a:lnTo>
                <a:lnTo>
                  <a:pt x="1541503" y="926753"/>
                </a:lnTo>
                <a:lnTo>
                  <a:pt x="1499412" y="948580"/>
                </a:lnTo>
                <a:lnTo>
                  <a:pt x="1455076" y="968879"/>
                </a:lnTo>
                <a:lnTo>
                  <a:pt x="1408617" y="987581"/>
                </a:lnTo>
                <a:lnTo>
                  <a:pt x="1360154" y="1004614"/>
                </a:lnTo>
                <a:lnTo>
                  <a:pt x="1309809" y="1019908"/>
                </a:lnTo>
                <a:lnTo>
                  <a:pt x="1257702" y="1033391"/>
                </a:lnTo>
                <a:lnTo>
                  <a:pt x="1203953" y="1044994"/>
                </a:lnTo>
                <a:lnTo>
                  <a:pt x="1148683" y="1054646"/>
                </a:lnTo>
                <a:lnTo>
                  <a:pt x="1092012" y="1062276"/>
                </a:lnTo>
                <a:lnTo>
                  <a:pt x="1034062" y="1067814"/>
                </a:lnTo>
                <a:lnTo>
                  <a:pt x="974952" y="1071188"/>
                </a:lnTo>
                <a:lnTo>
                  <a:pt x="914803" y="1072329"/>
                </a:lnTo>
                <a:lnTo>
                  <a:pt x="854654" y="1071188"/>
                </a:lnTo>
                <a:lnTo>
                  <a:pt x="795545" y="1067814"/>
                </a:lnTo>
                <a:lnTo>
                  <a:pt x="737594" y="1062276"/>
                </a:lnTo>
                <a:lnTo>
                  <a:pt x="680924" y="1054646"/>
                </a:lnTo>
                <a:lnTo>
                  <a:pt x="625654" y="1044994"/>
                </a:lnTo>
                <a:lnTo>
                  <a:pt x="571906" y="1033391"/>
                </a:lnTo>
                <a:lnTo>
                  <a:pt x="519798" y="1019908"/>
                </a:lnTo>
                <a:lnTo>
                  <a:pt x="469453" y="1004614"/>
                </a:lnTo>
                <a:lnTo>
                  <a:pt x="420991" y="987581"/>
                </a:lnTo>
                <a:lnTo>
                  <a:pt x="374532" y="968879"/>
                </a:lnTo>
                <a:lnTo>
                  <a:pt x="330197" y="948580"/>
                </a:lnTo>
                <a:lnTo>
                  <a:pt x="288106" y="926753"/>
                </a:lnTo>
                <a:lnTo>
                  <a:pt x="248379" y="903469"/>
                </a:lnTo>
                <a:lnTo>
                  <a:pt x="211138" y="878800"/>
                </a:lnTo>
                <a:lnTo>
                  <a:pt x="176504" y="852815"/>
                </a:lnTo>
                <a:lnTo>
                  <a:pt x="144595" y="825585"/>
                </a:lnTo>
                <a:lnTo>
                  <a:pt x="115534" y="797181"/>
                </a:lnTo>
                <a:lnTo>
                  <a:pt x="89440" y="767674"/>
                </a:lnTo>
                <a:lnTo>
                  <a:pt x="66434" y="737134"/>
                </a:lnTo>
                <a:lnTo>
                  <a:pt x="30169" y="673239"/>
                </a:lnTo>
                <a:lnTo>
                  <a:pt x="7703" y="606060"/>
                </a:lnTo>
                <a:lnTo>
                  <a:pt x="0" y="536163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33707" y="4209674"/>
            <a:ext cx="1064260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899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Kolları  kavuşturup,  büzerek  oturmak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92516" y="2242616"/>
            <a:ext cx="1976120" cy="1257935"/>
          </a:xfrm>
          <a:custGeom>
            <a:avLst/>
            <a:gdLst/>
            <a:ahLst/>
            <a:cxnLst/>
            <a:rect l="l" t="t" r="r" b="b"/>
            <a:pathLst>
              <a:path w="1976120" h="1257935">
                <a:moveTo>
                  <a:pt x="987806" y="0"/>
                </a:moveTo>
                <a:lnTo>
                  <a:pt x="929765" y="1067"/>
                </a:lnTo>
                <a:lnTo>
                  <a:pt x="872608" y="4231"/>
                </a:lnTo>
                <a:lnTo>
                  <a:pt x="816427" y="9431"/>
                </a:lnTo>
                <a:lnTo>
                  <a:pt x="761313" y="16609"/>
                </a:lnTo>
                <a:lnTo>
                  <a:pt x="707361" y="25707"/>
                </a:lnTo>
                <a:lnTo>
                  <a:pt x="654663" y="36664"/>
                </a:lnTo>
                <a:lnTo>
                  <a:pt x="603311" y="49422"/>
                </a:lnTo>
                <a:lnTo>
                  <a:pt x="553397" y="63923"/>
                </a:lnTo>
                <a:lnTo>
                  <a:pt x="505016" y="80106"/>
                </a:lnTo>
                <a:lnTo>
                  <a:pt x="458258" y="97913"/>
                </a:lnTo>
                <a:lnTo>
                  <a:pt x="413218" y="117286"/>
                </a:lnTo>
                <a:lnTo>
                  <a:pt x="369987" y="138164"/>
                </a:lnTo>
                <a:lnTo>
                  <a:pt x="328658" y="160490"/>
                </a:lnTo>
                <a:lnTo>
                  <a:pt x="289325" y="184203"/>
                </a:lnTo>
                <a:lnTo>
                  <a:pt x="252078" y="209246"/>
                </a:lnTo>
                <a:lnTo>
                  <a:pt x="217012" y="235559"/>
                </a:lnTo>
                <a:lnTo>
                  <a:pt x="184219" y="263083"/>
                </a:lnTo>
                <a:lnTo>
                  <a:pt x="153791" y="291760"/>
                </a:lnTo>
                <a:lnTo>
                  <a:pt x="125822" y="321529"/>
                </a:lnTo>
                <a:lnTo>
                  <a:pt x="100403" y="352333"/>
                </a:lnTo>
                <a:lnTo>
                  <a:pt x="77627" y="384112"/>
                </a:lnTo>
                <a:lnTo>
                  <a:pt x="57588" y="416807"/>
                </a:lnTo>
                <a:lnTo>
                  <a:pt x="26089" y="484710"/>
                </a:lnTo>
                <a:lnTo>
                  <a:pt x="6645" y="555571"/>
                </a:lnTo>
                <a:lnTo>
                  <a:pt x="0" y="628916"/>
                </a:lnTo>
                <a:lnTo>
                  <a:pt x="1676" y="665869"/>
                </a:lnTo>
                <a:lnTo>
                  <a:pt x="14814" y="738029"/>
                </a:lnTo>
                <a:lnTo>
                  <a:pt x="40378" y="807467"/>
                </a:lnTo>
                <a:lnTo>
                  <a:pt x="77627" y="873713"/>
                </a:lnTo>
                <a:lnTo>
                  <a:pt x="100403" y="905491"/>
                </a:lnTo>
                <a:lnTo>
                  <a:pt x="125822" y="936295"/>
                </a:lnTo>
                <a:lnTo>
                  <a:pt x="153791" y="966063"/>
                </a:lnTo>
                <a:lnTo>
                  <a:pt x="184219" y="994739"/>
                </a:lnTo>
                <a:lnTo>
                  <a:pt x="217012" y="1022263"/>
                </a:lnTo>
                <a:lnTo>
                  <a:pt x="252078" y="1048575"/>
                </a:lnTo>
                <a:lnTo>
                  <a:pt x="289325" y="1073618"/>
                </a:lnTo>
                <a:lnTo>
                  <a:pt x="328658" y="1097331"/>
                </a:lnTo>
                <a:lnTo>
                  <a:pt x="369987" y="1119656"/>
                </a:lnTo>
                <a:lnTo>
                  <a:pt x="413218" y="1140535"/>
                </a:lnTo>
                <a:lnTo>
                  <a:pt x="458258" y="1159907"/>
                </a:lnTo>
                <a:lnTo>
                  <a:pt x="505016" y="1177714"/>
                </a:lnTo>
                <a:lnTo>
                  <a:pt x="553397" y="1193897"/>
                </a:lnTo>
                <a:lnTo>
                  <a:pt x="603311" y="1208398"/>
                </a:lnTo>
                <a:lnTo>
                  <a:pt x="654663" y="1221156"/>
                </a:lnTo>
                <a:lnTo>
                  <a:pt x="707361" y="1232113"/>
                </a:lnTo>
                <a:lnTo>
                  <a:pt x="761313" y="1241210"/>
                </a:lnTo>
                <a:lnTo>
                  <a:pt x="816427" y="1248389"/>
                </a:lnTo>
                <a:lnTo>
                  <a:pt x="872608" y="1253589"/>
                </a:lnTo>
                <a:lnTo>
                  <a:pt x="929765" y="1256753"/>
                </a:lnTo>
                <a:lnTo>
                  <a:pt x="987806" y="1257820"/>
                </a:lnTo>
                <a:lnTo>
                  <a:pt x="1045847" y="1256753"/>
                </a:lnTo>
                <a:lnTo>
                  <a:pt x="1103005" y="1253589"/>
                </a:lnTo>
                <a:lnTo>
                  <a:pt x="1159188" y="1248389"/>
                </a:lnTo>
                <a:lnTo>
                  <a:pt x="1214302" y="1241210"/>
                </a:lnTo>
                <a:lnTo>
                  <a:pt x="1268255" y="1232113"/>
                </a:lnTo>
                <a:lnTo>
                  <a:pt x="1320955" y="1221156"/>
                </a:lnTo>
                <a:lnTo>
                  <a:pt x="1372308" y="1208398"/>
                </a:lnTo>
                <a:lnTo>
                  <a:pt x="1422222" y="1193897"/>
                </a:lnTo>
                <a:lnTo>
                  <a:pt x="1470604" y="1177714"/>
                </a:lnTo>
                <a:lnTo>
                  <a:pt x="1517362" y="1159907"/>
                </a:lnTo>
                <a:lnTo>
                  <a:pt x="1562403" y="1140535"/>
                </a:lnTo>
                <a:lnTo>
                  <a:pt x="1605634" y="1119656"/>
                </a:lnTo>
                <a:lnTo>
                  <a:pt x="1646963" y="1097331"/>
                </a:lnTo>
                <a:lnTo>
                  <a:pt x="1686298" y="1073618"/>
                </a:lnTo>
                <a:lnTo>
                  <a:pt x="1723544" y="1048575"/>
                </a:lnTo>
                <a:lnTo>
                  <a:pt x="1758610" y="1022263"/>
                </a:lnTo>
                <a:lnTo>
                  <a:pt x="1791404" y="994739"/>
                </a:lnTo>
                <a:lnTo>
                  <a:pt x="1821832" y="966063"/>
                </a:lnTo>
                <a:lnTo>
                  <a:pt x="1849802" y="936295"/>
                </a:lnTo>
                <a:lnTo>
                  <a:pt x="1875221" y="905491"/>
                </a:lnTo>
                <a:lnTo>
                  <a:pt x="1897996" y="873713"/>
                </a:lnTo>
                <a:lnTo>
                  <a:pt x="1918035" y="841019"/>
                </a:lnTo>
                <a:lnTo>
                  <a:pt x="1949535" y="773118"/>
                </a:lnTo>
                <a:lnTo>
                  <a:pt x="1968978" y="702259"/>
                </a:lnTo>
                <a:lnTo>
                  <a:pt x="1975624" y="628916"/>
                </a:lnTo>
                <a:lnTo>
                  <a:pt x="1973947" y="591962"/>
                </a:lnTo>
                <a:lnTo>
                  <a:pt x="1960810" y="519800"/>
                </a:lnTo>
                <a:lnTo>
                  <a:pt x="1935246" y="450359"/>
                </a:lnTo>
                <a:lnTo>
                  <a:pt x="1897996" y="384112"/>
                </a:lnTo>
                <a:lnTo>
                  <a:pt x="1875221" y="352333"/>
                </a:lnTo>
                <a:lnTo>
                  <a:pt x="1849802" y="321529"/>
                </a:lnTo>
                <a:lnTo>
                  <a:pt x="1821832" y="291760"/>
                </a:lnTo>
                <a:lnTo>
                  <a:pt x="1791404" y="263083"/>
                </a:lnTo>
                <a:lnTo>
                  <a:pt x="1758610" y="235559"/>
                </a:lnTo>
                <a:lnTo>
                  <a:pt x="1723544" y="209246"/>
                </a:lnTo>
                <a:lnTo>
                  <a:pt x="1686298" y="184203"/>
                </a:lnTo>
                <a:lnTo>
                  <a:pt x="1646963" y="160490"/>
                </a:lnTo>
                <a:lnTo>
                  <a:pt x="1605634" y="138164"/>
                </a:lnTo>
                <a:lnTo>
                  <a:pt x="1562403" y="117286"/>
                </a:lnTo>
                <a:lnTo>
                  <a:pt x="1517362" y="97913"/>
                </a:lnTo>
                <a:lnTo>
                  <a:pt x="1470604" y="80106"/>
                </a:lnTo>
                <a:lnTo>
                  <a:pt x="1422222" y="63923"/>
                </a:lnTo>
                <a:lnTo>
                  <a:pt x="1372308" y="49422"/>
                </a:lnTo>
                <a:lnTo>
                  <a:pt x="1320955" y="36664"/>
                </a:lnTo>
                <a:lnTo>
                  <a:pt x="1268255" y="25707"/>
                </a:lnTo>
                <a:lnTo>
                  <a:pt x="1214302" y="16609"/>
                </a:lnTo>
                <a:lnTo>
                  <a:pt x="1159188" y="9431"/>
                </a:lnTo>
                <a:lnTo>
                  <a:pt x="1103005" y="4231"/>
                </a:lnTo>
                <a:lnTo>
                  <a:pt x="1045847" y="1067"/>
                </a:lnTo>
                <a:lnTo>
                  <a:pt x="987806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92515" y="2242616"/>
            <a:ext cx="1976120" cy="1257935"/>
          </a:xfrm>
          <a:custGeom>
            <a:avLst/>
            <a:gdLst/>
            <a:ahLst/>
            <a:cxnLst/>
            <a:rect l="l" t="t" r="r" b="b"/>
            <a:pathLst>
              <a:path w="1976120" h="1257935">
                <a:moveTo>
                  <a:pt x="0" y="628908"/>
                </a:moveTo>
                <a:lnTo>
                  <a:pt x="6645" y="555564"/>
                </a:lnTo>
                <a:lnTo>
                  <a:pt x="26088" y="484705"/>
                </a:lnTo>
                <a:lnTo>
                  <a:pt x="57587" y="416803"/>
                </a:lnTo>
                <a:lnTo>
                  <a:pt x="77626" y="384108"/>
                </a:lnTo>
                <a:lnTo>
                  <a:pt x="100401" y="352330"/>
                </a:lnTo>
                <a:lnTo>
                  <a:pt x="125820" y="321527"/>
                </a:lnTo>
                <a:lnTo>
                  <a:pt x="153789" y="291757"/>
                </a:lnTo>
                <a:lnTo>
                  <a:pt x="184217" y="263082"/>
                </a:lnTo>
                <a:lnTo>
                  <a:pt x="217010" y="235558"/>
                </a:lnTo>
                <a:lnTo>
                  <a:pt x="252076" y="209245"/>
                </a:lnTo>
                <a:lnTo>
                  <a:pt x="289322" y="184202"/>
                </a:lnTo>
                <a:lnTo>
                  <a:pt x="328655" y="160489"/>
                </a:lnTo>
                <a:lnTo>
                  <a:pt x="369984" y="138164"/>
                </a:lnTo>
                <a:lnTo>
                  <a:pt x="413215" y="117285"/>
                </a:lnTo>
                <a:lnTo>
                  <a:pt x="458255" y="97913"/>
                </a:lnTo>
                <a:lnTo>
                  <a:pt x="505013" y="80106"/>
                </a:lnTo>
                <a:lnTo>
                  <a:pt x="553394" y="63922"/>
                </a:lnTo>
                <a:lnTo>
                  <a:pt x="603308" y="49422"/>
                </a:lnTo>
                <a:lnTo>
                  <a:pt x="654660" y="36664"/>
                </a:lnTo>
                <a:lnTo>
                  <a:pt x="707359" y="25707"/>
                </a:lnTo>
                <a:lnTo>
                  <a:pt x="761312" y="16609"/>
                </a:lnTo>
                <a:lnTo>
                  <a:pt x="816425" y="9431"/>
                </a:lnTo>
                <a:lnTo>
                  <a:pt x="872608" y="4231"/>
                </a:lnTo>
                <a:lnTo>
                  <a:pt x="929766" y="1067"/>
                </a:lnTo>
                <a:lnTo>
                  <a:pt x="987807" y="0"/>
                </a:lnTo>
                <a:lnTo>
                  <a:pt x="1045848" y="1067"/>
                </a:lnTo>
                <a:lnTo>
                  <a:pt x="1103006" y="4231"/>
                </a:lnTo>
                <a:lnTo>
                  <a:pt x="1159189" y="9431"/>
                </a:lnTo>
                <a:lnTo>
                  <a:pt x="1214302" y="16609"/>
                </a:lnTo>
                <a:lnTo>
                  <a:pt x="1268255" y="25707"/>
                </a:lnTo>
                <a:lnTo>
                  <a:pt x="1320954" y="36664"/>
                </a:lnTo>
                <a:lnTo>
                  <a:pt x="1372307" y="49422"/>
                </a:lnTo>
                <a:lnTo>
                  <a:pt x="1422221" y="63922"/>
                </a:lnTo>
                <a:lnTo>
                  <a:pt x="1470602" y="80106"/>
                </a:lnTo>
                <a:lnTo>
                  <a:pt x="1517360" y="97913"/>
                </a:lnTo>
                <a:lnTo>
                  <a:pt x="1562401" y="117285"/>
                </a:lnTo>
                <a:lnTo>
                  <a:pt x="1605632" y="138164"/>
                </a:lnTo>
                <a:lnTo>
                  <a:pt x="1646960" y="160489"/>
                </a:lnTo>
                <a:lnTo>
                  <a:pt x="1686294" y="184202"/>
                </a:lnTo>
                <a:lnTo>
                  <a:pt x="1723541" y="209245"/>
                </a:lnTo>
                <a:lnTo>
                  <a:pt x="1758607" y="235558"/>
                </a:lnTo>
                <a:lnTo>
                  <a:pt x="1791400" y="263082"/>
                </a:lnTo>
                <a:lnTo>
                  <a:pt x="1821827" y="291757"/>
                </a:lnTo>
                <a:lnTo>
                  <a:pt x="1849797" y="321527"/>
                </a:lnTo>
                <a:lnTo>
                  <a:pt x="1875216" y="352330"/>
                </a:lnTo>
                <a:lnTo>
                  <a:pt x="1897991" y="384108"/>
                </a:lnTo>
                <a:lnTo>
                  <a:pt x="1918030" y="416803"/>
                </a:lnTo>
                <a:lnTo>
                  <a:pt x="1949529" y="484705"/>
                </a:lnTo>
                <a:lnTo>
                  <a:pt x="1968972" y="555564"/>
                </a:lnTo>
                <a:lnTo>
                  <a:pt x="1975618" y="628908"/>
                </a:lnTo>
                <a:lnTo>
                  <a:pt x="1973941" y="665861"/>
                </a:lnTo>
                <a:lnTo>
                  <a:pt x="1960804" y="738022"/>
                </a:lnTo>
                <a:lnTo>
                  <a:pt x="1935240" y="807461"/>
                </a:lnTo>
                <a:lnTo>
                  <a:pt x="1897991" y="873708"/>
                </a:lnTo>
                <a:lnTo>
                  <a:pt x="1875216" y="905486"/>
                </a:lnTo>
                <a:lnTo>
                  <a:pt x="1849797" y="936290"/>
                </a:lnTo>
                <a:lnTo>
                  <a:pt x="1821827" y="966059"/>
                </a:lnTo>
                <a:lnTo>
                  <a:pt x="1791400" y="994735"/>
                </a:lnTo>
                <a:lnTo>
                  <a:pt x="1758607" y="1022259"/>
                </a:lnTo>
                <a:lnTo>
                  <a:pt x="1723541" y="1048572"/>
                </a:lnTo>
                <a:lnTo>
                  <a:pt x="1686294" y="1073614"/>
                </a:lnTo>
                <a:lnTo>
                  <a:pt x="1646960" y="1097328"/>
                </a:lnTo>
                <a:lnTo>
                  <a:pt x="1605632" y="1119654"/>
                </a:lnTo>
                <a:lnTo>
                  <a:pt x="1562401" y="1140532"/>
                </a:lnTo>
                <a:lnTo>
                  <a:pt x="1517360" y="1159904"/>
                </a:lnTo>
                <a:lnTo>
                  <a:pt x="1470602" y="1177712"/>
                </a:lnTo>
                <a:lnTo>
                  <a:pt x="1422221" y="1193895"/>
                </a:lnTo>
                <a:lnTo>
                  <a:pt x="1372307" y="1208395"/>
                </a:lnTo>
                <a:lnTo>
                  <a:pt x="1320954" y="1221154"/>
                </a:lnTo>
                <a:lnTo>
                  <a:pt x="1268255" y="1232111"/>
                </a:lnTo>
                <a:lnTo>
                  <a:pt x="1214302" y="1241208"/>
                </a:lnTo>
                <a:lnTo>
                  <a:pt x="1159189" y="1248387"/>
                </a:lnTo>
                <a:lnTo>
                  <a:pt x="1103006" y="1253587"/>
                </a:lnTo>
                <a:lnTo>
                  <a:pt x="1045848" y="1256751"/>
                </a:lnTo>
                <a:lnTo>
                  <a:pt x="987807" y="1257818"/>
                </a:lnTo>
                <a:lnTo>
                  <a:pt x="929766" y="1256751"/>
                </a:lnTo>
                <a:lnTo>
                  <a:pt x="872608" y="1253587"/>
                </a:lnTo>
                <a:lnTo>
                  <a:pt x="816425" y="1248387"/>
                </a:lnTo>
                <a:lnTo>
                  <a:pt x="761312" y="1241208"/>
                </a:lnTo>
                <a:lnTo>
                  <a:pt x="707359" y="1232111"/>
                </a:lnTo>
                <a:lnTo>
                  <a:pt x="654660" y="1221154"/>
                </a:lnTo>
                <a:lnTo>
                  <a:pt x="603308" y="1208395"/>
                </a:lnTo>
                <a:lnTo>
                  <a:pt x="553394" y="1193895"/>
                </a:lnTo>
                <a:lnTo>
                  <a:pt x="505013" y="1177712"/>
                </a:lnTo>
                <a:lnTo>
                  <a:pt x="458255" y="1159904"/>
                </a:lnTo>
                <a:lnTo>
                  <a:pt x="413215" y="1140532"/>
                </a:lnTo>
                <a:lnTo>
                  <a:pt x="369984" y="1119654"/>
                </a:lnTo>
                <a:lnTo>
                  <a:pt x="328655" y="1097328"/>
                </a:lnTo>
                <a:lnTo>
                  <a:pt x="289322" y="1073614"/>
                </a:lnTo>
                <a:lnTo>
                  <a:pt x="252076" y="1048572"/>
                </a:lnTo>
                <a:lnTo>
                  <a:pt x="217010" y="1022259"/>
                </a:lnTo>
                <a:lnTo>
                  <a:pt x="184217" y="994735"/>
                </a:lnTo>
                <a:lnTo>
                  <a:pt x="153789" y="966059"/>
                </a:lnTo>
                <a:lnTo>
                  <a:pt x="125820" y="936290"/>
                </a:lnTo>
                <a:lnTo>
                  <a:pt x="100401" y="905486"/>
                </a:lnTo>
                <a:lnTo>
                  <a:pt x="77626" y="873708"/>
                </a:lnTo>
                <a:lnTo>
                  <a:pt x="57587" y="841013"/>
                </a:lnTo>
                <a:lnTo>
                  <a:pt x="26088" y="773111"/>
                </a:lnTo>
                <a:lnTo>
                  <a:pt x="6645" y="702252"/>
                </a:lnTo>
                <a:lnTo>
                  <a:pt x="0" y="62890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271118" y="2407607"/>
            <a:ext cx="1025525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899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Gevşek ve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kuşkucu</a:t>
            </a:r>
            <a:r>
              <a:rPr sz="1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bir  tavırla  tokalaşmak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95725" y="2847975"/>
            <a:ext cx="1733550" cy="1304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1075">
              <a:lnSpc>
                <a:spcPct val="100000"/>
              </a:lnSpc>
            </a:pPr>
            <a:r>
              <a:rPr sz="3200" spc="-5" dirty="0"/>
              <a:t>İŞE</a:t>
            </a:r>
            <a:r>
              <a:rPr sz="3200" spc="-90" dirty="0"/>
              <a:t> </a:t>
            </a:r>
            <a:r>
              <a:rPr sz="3200" dirty="0"/>
              <a:t>BAŞVURU</a:t>
            </a:r>
            <a:endParaRPr sz="3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" y="0"/>
            <a:ext cx="9136380" cy="737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2280" y="2170684"/>
            <a:ext cx="4685432" cy="4154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5537" y="3458089"/>
            <a:ext cx="1832952" cy="586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2951" y="3886196"/>
            <a:ext cx="1770608" cy="95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9321" y="3861260"/>
            <a:ext cx="1525384" cy="5902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6735" y="4293527"/>
            <a:ext cx="1463039" cy="91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3065" y="4268590"/>
            <a:ext cx="1845424" cy="586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0479" y="4700841"/>
            <a:ext cx="1795551" cy="91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41451" y="3540264"/>
            <a:ext cx="1755139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ts val="3200"/>
              </a:lnSpc>
            </a:pPr>
            <a:r>
              <a:rPr sz="3000" b="1" u="heavy" dirty="0">
                <a:solidFill>
                  <a:srgbClr val="FFFFFF"/>
                </a:solidFill>
                <a:latin typeface="Calibri"/>
                <a:cs typeface="Calibri"/>
              </a:rPr>
              <a:t>KONUŞ</a:t>
            </a:r>
            <a:r>
              <a:rPr sz="3000" b="1" u="heavy" spc="-5" dirty="0">
                <a:solidFill>
                  <a:srgbClr val="FFFFFF"/>
                </a:solidFill>
                <a:latin typeface="Calibri"/>
                <a:cs typeface="Calibri"/>
              </a:rPr>
              <a:t>MA 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u="heavy" dirty="0">
                <a:solidFill>
                  <a:srgbClr val="FFFFFF"/>
                </a:solidFill>
                <a:latin typeface="Calibri"/>
                <a:cs typeface="Calibri"/>
              </a:rPr>
              <a:t>İLE İLGİLİ  YANLIŞLAR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22979" y="1661363"/>
            <a:ext cx="1899920" cy="1198880"/>
          </a:xfrm>
          <a:custGeom>
            <a:avLst/>
            <a:gdLst/>
            <a:ahLst/>
            <a:cxnLst/>
            <a:rect l="l" t="t" r="r" b="b"/>
            <a:pathLst>
              <a:path w="1899920" h="1198880">
                <a:moveTo>
                  <a:pt x="949655" y="0"/>
                </a:moveTo>
                <a:lnTo>
                  <a:pt x="891804" y="1093"/>
                </a:lnTo>
                <a:lnTo>
                  <a:pt x="834870" y="4333"/>
                </a:lnTo>
                <a:lnTo>
                  <a:pt x="778952" y="9656"/>
                </a:lnTo>
                <a:lnTo>
                  <a:pt x="724149" y="17000"/>
                </a:lnTo>
                <a:lnTo>
                  <a:pt x="670561" y="26301"/>
                </a:lnTo>
                <a:lnTo>
                  <a:pt x="618287" y="37498"/>
                </a:lnTo>
                <a:lnTo>
                  <a:pt x="567427" y="50527"/>
                </a:lnTo>
                <a:lnTo>
                  <a:pt x="518079" y="65326"/>
                </a:lnTo>
                <a:lnTo>
                  <a:pt x="470344" y="81832"/>
                </a:lnTo>
                <a:lnTo>
                  <a:pt x="424319" y="99982"/>
                </a:lnTo>
                <a:lnTo>
                  <a:pt x="380106" y="119714"/>
                </a:lnTo>
                <a:lnTo>
                  <a:pt x="337802" y="140965"/>
                </a:lnTo>
                <a:lnTo>
                  <a:pt x="297508" y="163672"/>
                </a:lnTo>
                <a:lnTo>
                  <a:pt x="259322" y="187772"/>
                </a:lnTo>
                <a:lnTo>
                  <a:pt x="223345" y="213204"/>
                </a:lnTo>
                <a:lnTo>
                  <a:pt x="189675" y="239903"/>
                </a:lnTo>
                <a:lnTo>
                  <a:pt x="158412" y="267808"/>
                </a:lnTo>
                <a:lnTo>
                  <a:pt x="129654" y="296856"/>
                </a:lnTo>
                <a:lnTo>
                  <a:pt x="103502" y="326984"/>
                </a:lnTo>
                <a:lnTo>
                  <a:pt x="80055" y="358129"/>
                </a:lnTo>
                <a:lnTo>
                  <a:pt x="59412" y="390229"/>
                </a:lnTo>
                <a:lnTo>
                  <a:pt x="26935" y="457041"/>
                </a:lnTo>
                <a:lnTo>
                  <a:pt x="6866" y="526920"/>
                </a:lnTo>
                <a:lnTo>
                  <a:pt x="0" y="599363"/>
                </a:lnTo>
                <a:lnTo>
                  <a:pt x="1733" y="635874"/>
                </a:lnTo>
                <a:lnTo>
                  <a:pt x="15300" y="707098"/>
                </a:lnTo>
                <a:lnTo>
                  <a:pt x="41672" y="775505"/>
                </a:lnTo>
                <a:lnTo>
                  <a:pt x="80055" y="840596"/>
                </a:lnTo>
                <a:lnTo>
                  <a:pt x="103502" y="871740"/>
                </a:lnTo>
                <a:lnTo>
                  <a:pt x="129654" y="901867"/>
                </a:lnTo>
                <a:lnTo>
                  <a:pt x="158412" y="930915"/>
                </a:lnTo>
                <a:lnTo>
                  <a:pt x="189675" y="958819"/>
                </a:lnTo>
                <a:lnTo>
                  <a:pt x="223345" y="985518"/>
                </a:lnTo>
                <a:lnTo>
                  <a:pt x="259322" y="1010948"/>
                </a:lnTo>
                <a:lnTo>
                  <a:pt x="297508" y="1035048"/>
                </a:lnTo>
                <a:lnTo>
                  <a:pt x="337802" y="1057755"/>
                </a:lnTo>
                <a:lnTo>
                  <a:pt x="380106" y="1079005"/>
                </a:lnTo>
                <a:lnTo>
                  <a:pt x="424319" y="1098736"/>
                </a:lnTo>
                <a:lnTo>
                  <a:pt x="470344" y="1116885"/>
                </a:lnTo>
                <a:lnTo>
                  <a:pt x="518079" y="1133391"/>
                </a:lnTo>
                <a:lnTo>
                  <a:pt x="567427" y="1148189"/>
                </a:lnTo>
                <a:lnTo>
                  <a:pt x="618287" y="1161218"/>
                </a:lnTo>
                <a:lnTo>
                  <a:pt x="670561" y="1172414"/>
                </a:lnTo>
                <a:lnTo>
                  <a:pt x="724149" y="1181715"/>
                </a:lnTo>
                <a:lnTo>
                  <a:pt x="778952" y="1189058"/>
                </a:lnTo>
                <a:lnTo>
                  <a:pt x="834870" y="1194381"/>
                </a:lnTo>
                <a:lnTo>
                  <a:pt x="891804" y="1197621"/>
                </a:lnTo>
                <a:lnTo>
                  <a:pt x="949655" y="1198714"/>
                </a:lnTo>
                <a:lnTo>
                  <a:pt x="1007504" y="1197621"/>
                </a:lnTo>
                <a:lnTo>
                  <a:pt x="1064437" y="1194381"/>
                </a:lnTo>
                <a:lnTo>
                  <a:pt x="1120354" y="1189058"/>
                </a:lnTo>
                <a:lnTo>
                  <a:pt x="1175156" y="1181715"/>
                </a:lnTo>
                <a:lnTo>
                  <a:pt x="1228743" y="1172414"/>
                </a:lnTo>
                <a:lnTo>
                  <a:pt x="1281017" y="1161218"/>
                </a:lnTo>
                <a:lnTo>
                  <a:pt x="1331877" y="1148189"/>
                </a:lnTo>
                <a:lnTo>
                  <a:pt x="1381225" y="1133391"/>
                </a:lnTo>
                <a:lnTo>
                  <a:pt x="1428960" y="1116885"/>
                </a:lnTo>
                <a:lnTo>
                  <a:pt x="1474985" y="1098736"/>
                </a:lnTo>
                <a:lnTo>
                  <a:pt x="1519198" y="1079005"/>
                </a:lnTo>
                <a:lnTo>
                  <a:pt x="1561502" y="1057755"/>
                </a:lnTo>
                <a:lnTo>
                  <a:pt x="1601797" y="1035048"/>
                </a:lnTo>
                <a:lnTo>
                  <a:pt x="1639982" y="1010948"/>
                </a:lnTo>
                <a:lnTo>
                  <a:pt x="1675960" y="985518"/>
                </a:lnTo>
                <a:lnTo>
                  <a:pt x="1709631" y="958819"/>
                </a:lnTo>
                <a:lnTo>
                  <a:pt x="1740895" y="930915"/>
                </a:lnTo>
                <a:lnTo>
                  <a:pt x="1769652" y="901867"/>
                </a:lnTo>
                <a:lnTo>
                  <a:pt x="1795805" y="871740"/>
                </a:lnTo>
                <a:lnTo>
                  <a:pt x="1819252" y="840596"/>
                </a:lnTo>
                <a:lnTo>
                  <a:pt x="1839896" y="808496"/>
                </a:lnTo>
                <a:lnTo>
                  <a:pt x="1872374" y="741685"/>
                </a:lnTo>
                <a:lnTo>
                  <a:pt x="1892443" y="671806"/>
                </a:lnTo>
                <a:lnTo>
                  <a:pt x="1899310" y="599363"/>
                </a:lnTo>
                <a:lnTo>
                  <a:pt x="1897577" y="562852"/>
                </a:lnTo>
                <a:lnTo>
                  <a:pt x="1884009" y="491629"/>
                </a:lnTo>
                <a:lnTo>
                  <a:pt x="1857636" y="423220"/>
                </a:lnTo>
                <a:lnTo>
                  <a:pt x="1819252" y="358129"/>
                </a:lnTo>
                <a:lnTo>
                  <a:pt x="1795805" y="326984"/>
                </a:lnTo>
                <a:lnTo>
                  <a:pt x="1769652" y="296856"/>
                </a:lnTo>
                <a:lnTo>
                  <a:pt x="1740895" y="267808"/>
                </a:lnTo>
                <a:lnTo>
                  <a:pt x="1709631" y="239903"/>
                </a:lnTo>
                <a:lnTo>
                  <a:pt x="1675960" y="213204"/>
                </a:lnTo>
                <a:lnTo>
                  <a:pt x="1639982" y="187772"/>
                </a:lnTo>
                <a:lnTo>
                  <a:pt x="1601797" y="163672"/>
                </a:lnTo>
                <a:lnTo>
                  <a:pt x="1561502" y="140965"/>
                </a:lnTo>
                <a:lnTo>
                  <a:pt x="1519198" y="119714"/>
                </a:lnTo>
                <a:lnTo>
                  <a:pt x="1474985" y="99982"/>
                </a:lnTo>
                <a:lnTo>
                  <a:pt x="1428960" y="81832"/>
                </a:lnTo>
                <a:lnTo>
                  <a:pt x="1381225" y="65326"/>
                </a:lnTo>
                <a:lnTo>
                  <a:pt x="1331877" y="50527"/>
                </a:lnTo>
                <a:lnTo>
                  <a:pt x="1281017" y="37498"/>
                </a:lnTo>
                <a:lnTo>
                  <a:pt x="1228743" y="26301"/>
                </a:lnTo>
                <a:lnTo>
                  <a:pt x="1175156" y="17000"/>
                </a:lnTo>
                <a:lnTo>
                  <a:pt x="1120354" y="9656"/>
                </a:lnTo>
                <a:lnTo>
                  <a:pt x="1064437" y="4333"/>
                </a:lnTo>
                <a:lnTo>
                  <a:pt x="1007504" y="1093"/>
                </a:lnTo>
                <a:lnTo>
                  <a:pt x="949655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22979" y="1661363"/>
            <a:ext cx="1899920" cy="1198880"/>
          </a:xfrm>
          <a:custGeom>
            <a:avLst/>
            <a:gdLst/>
            <a:ahLst/>
            <a:cxnLst/>
            <a:rect l="l" t="t" r="r" b="b"/>
            <a:pathLst>
              <a:path w="1899920" h="1198880">
                <a:moveTo>
                  <a:pt x="0" y="599356"/>
                </a:moveTo>
                <a:lnTo>
                  <a:pt x="6866" y="526912"/>
                </a:lnTo>
                <a:lnTo>
                  <a:pt x="26935" y="457033"/>
                </a:lnTo>
                <a:lnTo>
                  <a:pt x="59412" y="390221"/>
                </a:lnTo>
                <a:lnTo>
                  <a:pt x="80056" y="358122"/>
                </a:lnTo>
                <a:lnTo>
                  <a:pt x="103503" y="326977"/>
                </a:lnTo>
                <a:lnTo>
                  <a:pt x="129655" y="296849"/>
                </a:lnTo>
                <a:lnTo>
                  <a:pt x="158413" y="267802"/>
                </a:lnTo>
                <a:lnTo>
                  <a:pt x="189677" y="239898"/>
                </a:lnTo>
                <a:lnTo>
                  <a:pt x="223347" y="213198"/>
                </a:lnTo>
                <a:lnTo>
                  <a:pt x="259324" y="187767"/>
                </a:lnTo>
                <a:lnTo>
                  <a:pt x="297510" y="163667"/>
                </a:lnTo>
                <a:lnTo>
                  <a:pt x="337804" y="140961"/>
                </a:lnTo>
                <a:lnTo>
                  <a:pt x="380108" y="119710"/>
                </a:lnTo>
                <a:lnTo>
                  <a:pt x="424322" y="99979"/>
                </a:lnTo>
                <a:lnTo>
                  <a:pt x="470346" y="81829"/>
                </a:lnTo>
                <a:lnTo>
                  <a:pt x="518082" y="65324"/>
                </a:lnTo>
                <a:lnTo>
                  <a:pt x="567430" y="50526"/>
                </a:lnTo>
                <a:lnTo>
                  <a:pt x="618290" y="37497"/>
                </a:lnTo>
                <a:lnTo>
                  <a:pt x="670564" y="26301"/>
                </a:lnTo>
                <a:lnTo>
                  <a:pt x="724152" y="16999"/>
                </a:lnTo>
                <a:lnTo>
                  <a:pt x="778954" y="9656"/>
                </a:lnTo>
                <a:lnTo>
                  <a:pt x="834872" y="4333"/>
                </a:lnTo>
                <a:lnTo>
                  <a:pt x="891805" y="1093"/>
                </a:lnTo>
                <a:lnTo>
                  <a:pt x="949656" y="0"/>
                </a:lnTo>
                <a:lnTo>
                  <a:pt x="1007506" y="1093"/>
                </a:lnTo>
                <a:lnTo>
                  <a:pt x="1064440" y="4333"/>
                </a:lnTo>
                <a:lnTo>
                  <a:pt x="1120358" y="9656"/>
                </a:lnTo>
                <a:lnTo>
                  <a:pt x="1175161" y="16999"/>
                </a:lnTo>
                <a:lnTo>
                  <a:pt x="1228748" y="26301"/>
                </a:lnTo>
                <a:lnTo>
                  <a:pt x="1281022" y="37497"/>
                </a:lnTo>
                <a:lnTo>
                  <a:pt x="1331882" y="50526"/>
                </a:lnTo>
                <a:lnTo>
                  <a:pt x="1381230" y="65324"/>
                </a:lnTo>
                <a:lnTo>
                  <a:pt x="1428965" y="81829"/>
                </a:lnTo>
                <a:lnTo>
                  <a:pt x="1474990" y="99979"/>
                </a:lnTo>
                <a:lnTo>
                  <a:pt x="1519203" y="119710"/>
                </a:lnTo>
                <a:lnTo>
                  <a:pt x="1561506" y="140961"/>
                </a:lnTo>
                <a:lnTo>
                  <a:pt x="1601800" y="163667"/>
                </a:lnTo>
                <a:lnTo>
                  <a:pt x="1639986" y="187767"/>
                </a:lnTo>
                <a:lnTo>
                  <a:pt x="1675963" y="213198"/>
                </a:lnTo>
                <a:lnTo>
                  <a:pt x="1709633" y="239898"/>
                </a:lnTo>
                <a:lnTo>
                  <a:pt x="1740896" y="267802"/>
                </a:lnTo>
                <a:lnTo>
                  <a:pt x="1769654" y="296849"/>
                </a:lnTo>
                <a:lnTo>
                  <a:pt x="1795806" y="326977"/>
                </a:lnTo>
                <a:lnTo>
                  <a:pt x="1819253" y="358122"/>
                </a:lnTo>
                <a:lnTo>
                  <a:pt x="1839896" y="390221"/>
                </a:lnTo>
                <a:lnTo>
                  <a:pt x="1872373" y="457033"/>
                </a:lnTo>
                <a:lnTo>
                  <a:pt x="1892442" y="526912"/>
                </a:lnTo>
                <a:lnTo>
                  <a:pt x="1899308" y="599356"/>
                </a:lnTo>
                <a:lnTo>
                  <a:pt x="1897575" y="635867"/>
                </a:lnTo>
                <a:lnTo>
                  <a:pt x="1884008" y="707091"/>
                </a:lnTo>
                <a:lnTo>
                  <a:pt x="1857636" y="775499"/>
                </a:lnTo>
                <a:lnTo>
                  <a:pt x="1819253" y="840590"/>
                </a:lnTo>
                <a:lnTo>
                  <a:pt x="1795806" y="871734"/>
                </a:lnTo>
                <a:lnTo>
                  <a:pt x="1769654" y="901862"/>
                </a:lnTo>
                <a:lnTo>
                  <a:pt x="1740896" y="930909"/>
                </a:lnTo>
                <a:lnTo>
                  <a:pt x="1709633" y="958813"/>
                </a:lnTo>
                <a:lnTo>
                  <a:pt x="1675963" y="985512"/>
                </a:lnTo>
                <a:lnTo>
                  <a:pt x="1639986" y="1010943"/>
                </a:lnTo>
                <a:lnTo>
                  <a:pt x="1601800" y="1035043"/>
                </a:lnTo>
                <a:lnTo>
                  <a:pt x="1561506" y="1057749"/>
                </a:lnTo>
                <a:lnTo>
                  <a:pt x="1519203" y="1078999"/>
                </a:lnTo>
                <a:lnTo>
                  <a:pt x="1474990" y="1098730"/>
                </a:lnTo>
                <a:lnTo>
                  <a:pt x="1428965" y="1116880"/>
                </a:lnTo>
                <a:lnTo>
                  <a:pt x="1381230" y="1133385"/>
                </a:lnTo>
                <a:lnTo>
                  <a:pt x="1331882" y="1148183"/>
                </a:lnTo>
                <a:lnTo>
                  <a:pt x="1281022" y="1161212"/>
                </a:lnTo>
                <a:lnTo>
                  <a:pt x="1228748" y="1172408"/>
                </a:lnTo>
                <a:lnTo>
                  <a:pt x="1175161" y="1181709"/>
                </a:lnTo>
                <a:lnTo>
                  <a:pt x="1120358" y="1189052"/>
                </a:lnTo>
                <a:lnTo>
                  <a:pt x="1064440" y="1194375"/>
                </a:lnTo>
                <a:lnTo>
                  <a:pt x="1007506" y="1197615"/>
                </a:lnTo>
                <a:lnTo>
                  <a:pt x="949656" y="1198708"/>
                </a:lnTo>
                <a:lnTo>
                  <a:pt x="891805" y="1197615"/>
                </a:lnTo>
                <a:lnTo>
                  <a:pt x="834872" y="1194375"/>
                </a:lnTo>
                <a:lnTo>
                  <a:pt x="778954" y="1189052"/>
                </a:lnTo>
                <a:lnTo>
                  <a:pt x="724152" y="1181709"/>
                </a:lnTo>
                <a:lnTo>
                  <a:pt x="670564" y="1172408"/>
                </a:lnTo>
                <a:lnTo>
                  <a:pt x="618290" y="1161212"/>
                </a:lnTo>
                <a:lnTo>
                  <a:pt x="567430" y="1148183"/>
                </a:lnTo>
                <a:lnTo>
                  <a:pt x="518082" y="1133385"/>
                </a:lnTo>
                <a:lnTo>
                  <a:pt x="470346" y="1116880"/>
                </a:lnTo>
                <a:lnTo>
                  <a:pt x="424322" y="1098730"/>
                </a:lnTo>
                <a:lnTo>
                  <a:pt x="380108" y="1078999"/>
                </a:lnTo>
                <a:lnTo>
                  <a:pt x="337804" y="1057749"/>
                </a:lnTo>
                <a:lnTo>
                  <a:pt x="297510" y="1035043"/>
                </a:lnTo>
                <a:lnTo>
                  <a:pt x="259324" y="1010943"/>
                </a:lnTo>
                <a:lnTo>
                  <a:pt x="223347" y="985512"/>
                </a:lnTo>
                <a:lnTo>
                  <a:pt x="189677" y="958813"/>
                </a:lnTo>
                <a:lnTo>
                  <a:pt x="158413" y="930909"/>
                </a:lnTo>
                <a:lnTo>
                  <a:pt x="129655" y="901862"/>
                </a:lnTo>
                <a:lnTo>
                  <a:pt x="103503" y="871734"/>
                </a:lnTo>
                <a:lnTo>
                  <a:pt x="80056" y="840590"/>
                </a:lnTo>
                <a:lnTo>
                  <a:pt x="59412" y="808490"/>
                </a:lnTo>
                <a:lnTo>
                  <a:pt x="26935" y="741678"/>
                </a:lnTo>
                <a:lnTo>
                  <a:pt x="6866" y="671799"/>
                </a:lnTo>
                <a:lnTo>
                  <a:pt x="0" y="59935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83302" y="1978533"/>
            <a:ext cx="118554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İlgisiz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isteksiz  bir tavırla  konuşmak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99302" y="2392235"/>
            <a:ext cx="1748155" cy="1040765"/>
          </a:xfrm>
          <a:custGeom>
            <a:avLst/>
            <a:gdLst/>
            <a:ahLst/>
            <a:cxnLst/>
            <a:rect l="l" t="t" r="r" b="b"/>
            <a:pathLst>
              <a:path w="1748154" h="1040764">
                <a:moveTo>
                  <a:pt x="873975" y="0"/>
                </a:moveTo>
                <a:lnTo>
                  <a:pt x="814137" y="1200"/>
                </a:lnTo>
                <a:lnTo>
                  <a:pt x="755381" y="4749"/>
                </a:lnTo>
                <a:lnTo>
                  <a:pt x="697837" y="10569"/>
                </a:lnTo>
                <a:lnTo>
                  <a:pt x="641636" y="18583"/>
                </a:lnTo>
                <a:lnTo>
                  <a:pt x="586908" y="28713"/>
                </a:lnTo>
                <a:lnTo>
                  <a:pt x="533782" y="40882"/>
                </a:lnTo>
                <a:lnTo>
                  <a:pt x="482390" y="55013"/>
                </a:lnTo>
                <a:lnTo>
                  <a:pt x="432861" y="71027"/>
                </a:lnTo>
                <a:lnTo>
                  <a:pt x="385325" y="88847"/>
                </a:lnTo>
                <a:lnTo>
                  <a:pt x="339913" y="108397"/>
                </a:lnTo>
                <a:lnTo>
                  <a:pt x="296754" y="129598"/>
                </a:lnTo>
                <a:lnTo>
                  <a:pt x="255979" y="152373"/>
                </a:lnTo>
                <a:lnTo>
                  <a:pt x="217718" y="176644"/>
                </a:lnTo>
                <a:lnTo>
                  <a:pt x="182102" y="202334"/>
                </a:lnTo>
                <a:lnTo>
                  <a:pt x="149259" y="229365"/>
                </a:lnTo>
                <a:lnTo>
                  <a:pt x="119322" y="257661"/>
                </a:lnTo>
                <a:lnTo>
                  <a:pt x="92418" y="287143"/>
                </a:lnTo>
                <a:lnTo>
                  <a:pt x="68680" y="317734"/>
                </a:lnTo>
                <a:lnTo>
                  <a:pt x="31218" y="381933"/>
                </a:lnTo>
                <a:lnTo>
                  <a:pt x="7978" y="449638"/>
                </a:lnTo>
                <a:lnTo>
                  <a:pt x="0" y="520230"/>
                </a:lnTo>
                <a:lnTo>
                  <a:pt x="2016" y="555849"/>
                </a:lnTo>
                <a:lnTo>
                  <a:pt x="17755" y="625077"/>
                </a:lnTo>
                <a:lnTo>
                  <a:pt x="48237" y="691108"/>
                </a:lnTo>
                <a:lnTo>
                  <a:pt x="92418" y="753322"/>
                </a:lnTo>
                <a:lnTo>
                  <a:pt x="119322" y="782804"/>
                </a:lnTo>
                <a:lnTo>
                  <a:pt x="149259" y="811099"/>
                </a:lnTo>
                <a:lnTo>
                  <a:pt x="182102" y="838131"/>
                </a:lnTo>
                <a:lnTo>
                  <a:pt x="217718" y="863821"/>
                </a:lnTo>
                <a:lnTo>
                  <a:pt x="255979" y="888091"/>
                </a:lnTo>
                <a:lnTo>
                  <a:pt x="296754" y="910866"/>
                </a:lnTo>
                <a:lnTo>
                  <a:pt x="339913" y="932066"/>
                </a:lnTo>
                <a:lnTo>
                  <a:pt x="385325" y="951615"/>
                </a:lnTo>
                <a:lnTo>
                  <a:pt x="432861" y="969435"/>
                </a:lnTo>
                <a:lnTo>
                  <a:pt x="482390" y="985449"/>
                </a:lnTo>
                <a:lnTo>
                  <a:pt x="533782" y="999579"/>
                </a:lnTo>
                <a:lnTo>
                  <a:pt x="586908" y="1011747"/>
                </a:lnTo>
                <a:lnTo>
                  <a:pt x="641636" y="1021877"/>
                </a:lnTo>
                <a:lnTo>
                  <a:pt x="697837" y="1029891"/>
                </a:lnTo>
                <a:lnTo>
                  <a:pt x="755381" y="1035711"/>
                </a:lnTo>
                <a:lnTo>
                  <a:pt x="814137" y="1039260"/>
                </a:lnTo>
                <a:lnTo>
                  <a:pt x="873975" y="1040460"/>
                </a:lnTo>
                <a:lnTo>
                  <a:pt x="933812" y="1039260"/>
                </a:lnTo>
                <a:lnTo>
                  <a:pt x="992567" y="1035711"/>
                </a:lnTo>
                <a:lnTo>
                  <a:pt x="1050110" y="1029891"/>
                </a:lnTo>
                <a:lnTo>
                  <a:pt x="1106310" y="1021877"/>
                </a:lnTo>
                <a:lnTo>
                  <a:pt x="1161038" y="1011747"/>
                </a:lnTo>
                <a:lnTo>
                  <a:pt x="1214163" y="999579"/>
                </a:lnTo>
                <a:lnTo>
                  <a:pt x="1265555" y="985449"/>
                </a:lnTo>
                <a:lnTo>
                  <a:pt x="1315085" y="969435"/>
                </a:lnTo>
                <a:lnTo>
                  <a:pt x="1362620" y="951615"/>
                </a:lnTo>
                <a:lnTo>
                  <a:pt x="1408033" y="932066"/>
                </a:lnTo>
                <a:lnTo>
                  <a:pt x="1451192" y="910866"/>
                </a:lnTo>
                <a:lnTo>
                  <a:pt x="1491967" y="888091"/>
                </a:lnTo>
                <a:lnTo>
                  <a:pt x="1530228" y="863821"/>
                </a:lnTo>
                <a:lnTo>
                  <a:pt x="1565845" y="838131"/>
                </a:lnTo>
                <a:lnTo>
                  <a:pt x="1598688" y="811099"/>
                </a:lnTo>
                <a:lnTo>
                  <a:pt x="1628626" y="782804"/>
                </a:lnTo>
                <a:lnTo>
                  <a:pt x="1655530" y="753322"/>
                </a:lnTo>
                <a:lnTo>
                  <a:pt x="1679269" y="722731"/>
                </a:lnTo>
                <a:lnTo>
                  <a:pt x="1716732" y="658531"/>
                </a:lnTo>
                <a:lnTo>
                  <a:pt x="1739973" y="590824"/>
                </a:lnTo>
                <a:lnTo>
                  <a:pt x="1747951" y="520230"/>
                </a:lnTo>
                <a:lnTo>
                  <a:pt x="1745935" y="484612"/>
                </a:lnTo>
                <a:lnTo>
                  <a:pt x="1730195" y="415386"/>
                </a:lnTo>
                <a:lnTo>
                  <a:pt x="1699713" y="349356"/>
                </a:lnTo>
                <a:lnTo>
                  <a:pt x="1655530" y="287143"/>
                </a:lnTo>
                <a:lnTo>
                  <a:pt x="1628626" y="257661"/>
                </a:lnTo>
                <a:lnTo>
                  <a:pt x="1598688" y="229365"/>
                </a:lnTo>
                <a:lnTo>
                  <a:pt x="1565845" y="202334"/>
                </a:lnTo>
                <a:lnTo>
                  <a:pt x="1530228" y="176644"/>
                </a:lnTo>
                <a:lnTo>
                  <a:pt x="1491967" y="152373"/>
                </a:lnTo>
                <a:lnTo>
                  <a:pt x="1451192" y="129598"/>
                </a:lnTo>
                <a:lnTo>
                  <a:pt x="1408033" y="108397"/>
                </a:lnTo>
                <a:lnTo>
                  <a:pt x="1362620" y="88847"/>
                </a:lnTo>
                <a:lnTo>
                  <a:pt x="1315084" y="71027"/>
                </a:lnTo>
                <a:lnTo>
                  <a:pt x="1265555" y="55013"/>
                </a:lnTo>
                <a:lnTo>
                  <a:pt x="1214163" y="40882"/>
                </a:lnTo>
                <a:lnTo>
                  <a:pt x="1161038" y="28713"/>
                </a:lnTo>
                <a:lnTo>
                  <a:pt x="1106310" y="18583"/>
                </a:lnTo>
                <a:lnTo>
                  <a:pt x="1050110" y="10569"/>
                </a:lnTo>
                <a:lnTo>
                  <a:pt x="992567" y="4749"/>
                </a:lnTo>
                <a:lnTo>
                  <a:pt x="933812" y="1200"/>
                </a:lnTo>
                <a:lnTo>
                  <a:pt x="873975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9302" y="2392235"/>
            <a:ext cx="1748155" cy="1040765"/>
          </a:xfrm>
          <a:custGeom>
            <a:avLst/>
            <a:gdLst/>
            <a:ahLst/>
            <a:cxnLst/>
            <a:rect l="l" t="t" r="r" b="b"/>
            <a:pathLst>
              <a:path w="1748154" h="1040764">
                <a:moveTo>
                  <a:pt x="0" y="520233"/>
                </a:moveTo>
                <a:lnTo>
                  <a:pt x="7978" y="449640"/>
                </a:lnTo>
                <a:lnTo>
                  <a:pt x="31219" y="381934"/>
                </a:lnTo>
                <a:lnTo>
                  <a:pt x="68681" y="317735"/>
                </a:lnTo>
                <a:lnTo>
                  <a:pt x="92419" y="287143"/>
                </a:lnTo>
                <a:lnTo>
                  <a:pt x="119322" y="257661"/>
                </a:lnTo>
                <a:lnTo>
                  <a:pt x="149260" y="229366"/>
                </a:lnTo>
                <a:lnTo>
                  <a:pt x="182103" y="202334"/>
                </a:lnTo>
                <a:lnTo>
                  <a:pt x="217719" y="176644"/>
                </a:lnTo>
                <a:lnTo>
                  <a:pt x="255980" y="152372"/>
                </a:lnTo>
                <a:lnTo>
                  <a:pt x="296755" y="129598"/>
                </a:lnTo>
                <a:lnTo>
                  <a:pt x="339913" y="108397"/>
                </a:lnTo>
                <a:lnTo>
                  <a:pt x="385326" y="88847"/>
                </a:lnTo>
                <a:lnTo>
                  <a:pt x="432861" y="71027"/>
                </a:lnTo>
                <a:lnTo>
                  <a:pt x="482390" y="55012"/>
                </a:lnTo>
                <a:lnTo>
                  <a:pt x="533782" y="40882"/>
                </a:lnTo>
                <a:lnTo>
                  <a:pt x="586908" y="28713"/>
                </a:lnTo>
                <a:lnTo>
                  <a:pt x="641635" y="18583"/>
                </a:lnTo>
                <a:lnTo>
                  <a:pt x="697836" y="10569"/>
                </a:lnTo>
                <a:lnTo>
                  <a:pt x="755379" y="4749"/>
                </a:lnTo>
                <a:lnTo>
                  <a:pt x="814134" y="1200"/>
                </a:lnTo>
                <a:lnTo>
                  <a:pt x="873972" y="0"/>
                </a:lnTo>
                <a:lnTo>
                  <a:pt x="933809" y="1200"/>
                </a:lnTo>
                <a:lnTo>
                  <a:pt x="992564" y="4749"/>
                </a:lnTo>
                <a:lnTo>
                  <a:pt x="1050107" y="10569"/>
                </a:lnTo>
                <a:lnTo>
                  <a:pt x="1106307" y="18583"/>
                </a:lnTo>
                <a:lnTo>
                  <a:pt x="1161035" y="28713"/>
                </a:lnTo>
                <a:lnTo>
                  <a:pt x="1214160" y="40882"/>
                </a:lnTo>
                <a:lnTo>
                  <a:pt x="1265552" y="55012"/>
                </a:lnTo>
                <a:lnTo>
                  <a:pt x="1315081" y="71027"/>
                </a:lnTo>
                <a:lnTo>
                  <a:pt x="1362617" y="88847"/>
                </a:lnTo>
                <a:lnTo>
                  <a:pt x="1408030" y="108397"/>
                </a:lnTo>
                <a:lnTo>
                  <a:pt x="1451189" y="129598"/>
                </a:lnTo>
                <a:lnTo>
                  <a:pt x="1491964" y="152372"/>
                </a:lnTo>
                <a:lnTo>
                  <a:pt x="1530225" y="176644"/>
                </a:lnTo>
                <a:lnTo>
                  <a:pt x="1565842" y="202334"/>
                </a:lnTo>
                <a:lnTo>
                  <a:pt x="1598685" y="229366"/>
                </a:lnTo>
                <a:lnTo>
                  <a:pt x="1628623" y="257661"/>
                </a:lnTo>
                <a:lnTo>
                  <a:pt x="1655527" y="287143"/>
                </a:lnTo>
                <a:lnTo>
                  <a:pt x="1679266" y="317735"/>
                </a:lnTo>
                <a:lnTo>
                  <a:pt x="1716729" y="381934"/>
                </a:lnTo>
                <a:lnTo>
                  <a:pt x="1739970" y="449640"/>
                </a:lnTo>
                <a:lnTo>
                  <a:pt x="1747948" y="520233"/>
                </a:lnTo>
                <a:lnTo>
                  <a:pt x="1745932" y="555851"/>
                </a:lnTo>
                <a:lnTo>
                  <a:pt x="1730192" y="625078"/>
                </a:lnTo>
                <a:lnTo>
                  <a:pt x="1699710" y="691109"/>
                </a:lnTo>
                <a:lnTo>
                  <a:pt x="1655527" y="753323"/>
                </a:lnTo>
                <a:lnTo>
                  <a:pt x="1628623" y="782805"/>
                </a:lnTo>
                <a:lnTo>
                  <a:pt x="1598685" y="811101"/>
                </a:lnTo>
                <a:lnTo>
                  <a:pt x="1565842" y="838133"/>
                </a:lnTo>
                <a:lnTo>
                  <a:pt x="1530225" y="863823"/>
                </a:lnTo>
                <a:lnTo>
                  <a:pt x="1491964" y="888094"/>
                </a:lnTo>
                <a:lnTo>
                  <a:pt x="1451189" y="910869"/>
                </a:lnTo>
                <a:lnTo>
                  <a:pt x="1408030" y="932070"/>
                </a:lnTo>
                <a:lnTo>
                  <a:pt x="1362617" y="951620"/>
                </a:lnTo>
                <a:lnTo>
                  <a:pt x="1315081" y="969441"/>
                </a:lnTo>
                <a:lnTo>
                  <a:pt x="1265552" y="985455"/>
                </a:lnTo>
                <a:lnTo>
                  <a:pt x="1214160" y="999586"/>
                </a:lnTo>
                <a:lnTo>
                  <a:pt x="1161035" y="1011755"/>
                </a:lnTo>
                <a:lnTo>
                  <a:pt x="1106307" y="1021885"/>
                </a:lnTo>
                <a:lnTo>
                  <a:pt x="1050107" y="1029899"/>
                </a:lnTo>
                <a:lnTo>
                  <a:pt x="992564" y="1035719"/>
                </a:lnTo>
                <a:lnTo>
                  <a:pt x="933809" y="1039268"/>
                </a:lnTo>
                <a:lnTo>
                  <a:pt x="873972" y="1040468"/>
                </a:lnTo>
                <a:lnTo>
                  <a:pt x="814134" y="1039268"/>
                </a:lnTo>
                <a:lnTo>
                  <a:pt x="755379" y="1035719"/>
                </a:lnTo>
                <a:lnTo>
                  <a:pt x="697836" y="1029899"/>
                </a:lnTo>
                <a:lnTo>
                  <a:pt x="641635" y="1021885"/>
                </a:lnTo>
                <a:lnTo>
                  <a:pt x="586908" y="1011755"/>
                </a:lnTo>
                <a:lnTo>
                  <a:pt x="533782" y="999586"/>
                </a:lnTo>
                <a:lnTo>
                  <a:pt x="482390" y="985455"/>
                </a:lnTo>
                <a:lnTo>
                  <a:pt x="432861" y="969441"/>
                </a:lnTo>
                <a:lnTo>
                  <a:pt x="385326" y="951620"/>
                </a:lnTo>
                <a:lnTo>
                  <a:pt x="339913" y="932070"/>
                </a:lnTo>
                <a:lnTo>
                  <a:pt x="296755" y="910869"/>
                </a:lnTo>
                <a:lnTo>
                  <a:pt x="255980" y="888094"/>
                </a:lnTo>
                <a:lnTo>
                  <a:pt x="217719" y="863823"/>
                </a:lnTo>
                <a:lnTo>
                  <a:pt x="182103" y="838133"/>
                </a:lnTo>
                <a:lnTo>
                  <a:pt x="149260" y="811101"/>
                </a:lnTo>
                <a:lnTo>
                  <a:pt x="119322" y="782805"/>
                </a:lnTo>
                <a:lnTo>
                  <a:pt x="92419" y="753323"/>
                </a:lnTo>
                <a:lnTo>
                  <a:pt x="68681" y="722731"/>
                </a:lnTo>
                <a:lnTo>
                  <a:pt x="31219" y="658532"/>
                </a:lnTo>
                <a:lnTo>
                  <a:pt x="7978" y="590825"/>
                </a:lnTo>
                <a:lnTo>
                  <a:pt x="0" y="520233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98923" y="2726283"/>
            <a:ext cx="115506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0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Kaçamak  yanıtlar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vermek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35916" y="4042244"/>
            <a:ext cx="1764030" cy="1040765"/>
          </a:xfrm>
          <a:custGeom>
            <a:avLst/>
            <a:gdLst/>
            <a:ahLst/>
            <a:cxnLst/>
            <a:rect l="l" t="t" r="r" b="b"/>
            <a:pathLst>
              <a:path w="1764029" h="1040764">
                <a:moveTo>
                  <a:pt x="881875" y="0"/>
                </a:moveTo>
                <a:lnTo>
                  <a:pt x="821496" y="1200"/>
                </a:lnTo>
                <a:lnTo>
                  <a:pt x="762210" y="4749"/>
                </a:lnTo>
                <a:lnTo>
                  <a:pt x="704147" y="10569"/>
                </a:lnTo>
                <a:lnTo>
                  <a:pt x="647438" y="18583"/>
                </a:lnTo>
                <a:lnTo>
                  <a:pt x="592215" y="28713"/>
                </a:lnTo>
                <a:lnTo>
                  <a:pt x="538610" y="40882"/>
                </a:lnTo>
                <a:lnTo>
                  <a:pt x="486753" y="55013"/>
                </a:lnTo>
                <a:lnTo>
                  <a:pt x="436776" y="71027"/>
                </a:lnTo>
                <a:lnTo>
                  <a:pt x="388810" y="88847"/>
                </a:lnTo>
                <a:lnTo>
                  <a:pt x="342988" y="108397"/>
                </a:lnTo>
                <a:lnTo>
                  <a:pt x="299439" y="129598"/>
                </a:lnTo>
                <a:lnTo>
                  <a:pt x="258295" y="152373"/>
                </a:lnTo>
                <a:lnTo>
                  <a:pt x="219688" y="176644"/>
                </a:lnTo>
                <a:lnTo>
                  <a:pt x="183750" y="202334"/>
                </a:lnTo>
                <a:lnTo>
                  <a:pt x="150610" y="229365"/>
                </a:lnTo>
                <a:lnTo>
                  <a:pt x="120402" y="257661"/>
                </a:lnTo>
                <a:lnTo>
                  <a:pt x="93255" y="287143"/>
                </a:lnTo>
                <a:lnTo>
                  <a:pt x="69302" y="317734"/>
                </a:lnTo>
                <a:lnTo>
                  <a:pt x="31501" y="381933"/>
                </a:lnTo>
                <a:lnTo>
                  <a:pt x="8050" y="449638"/>
                </a:lnTo>
                <a:lnTo>
                  <a:pt x="0" y="520230"/>
                </a:lnTo>
                <a:lnTo>
                  <a:pt x="2034" y="555849"/>
                </a:lnTo>
                <a:lnTo>
                  <a:pt x="17916" y="625077"/>
                </a:lnTo>
                <a:lnTo>
                  <a:pt x="48673" y="691109"/>
                </a:lnTo>
                <a:lnTo>
                  <a:pt x="93255" y="753325"/>
                </a:lnTo>
                <a:lnTo>
                  <a:pt x="120402" y="782807"/>
                </a:lnTo>
                <a:lnTo>
                  <a:pt x="150610" y="811103"/>
                </a:lnTo>
                <a:lnTo>
                  <a:pt x="183750" y="838136"/>
                </a:lnTo>
                <a:lnTo>
                  <a:pt x="219688" y="863826"/>
                </a:lnTo>
                <a:lnTo>
                  <a:pt x="258295" y="888098"/>
                </a:lnTo>
                <a:lnTo>
                  <a:pt x="299439" y="910873"/>
                </a:lnTo>
                <a:lnTo>
                  <a:pt x="342988" y="932074"/>
                </a:lnTo>
                <a:lnTo>
                  <a:pt x="388810" y="951624"/>
                </a:lnTo>
                <a:lnTo>
                  <a:pt x="436776" y="969445"/>
                </a:lnTo>
                <a:lnTo>
                  <a:pt x="486753" y="985459"/>
                </a:lnTo>
                <a:lnTo>
                  <a:pt x="538610" y="999590"/>
                </a:lnTo>
                <a:lnTo>
                  <a:pt x="592215" y="1011759"/>
                </a:lnTo>
                <a:lnTo>
                  <a:pt x="647438" y="1021889"/>
                </a:lnTo>
                <a:lnTo>
                  <a:pt x="704147" y="1029903"/>
                </a:lnTo>
                <a:lnTo>
                  <a:pt x="762210" y="1035723"/>
                </a:lnTo>
                <a:lnTo>
                  <a:pt x="821496" y="1039272"/>
                </a:lnTo>
                <a:lnTo>
                  <a:pt x="881875" y="1040472"/>
                </a:lnTo>
                <a:lnTo>
                  <a:pt x="942253" y="1039272"/>
                </a:lnTo>
                <a:lnTo>
                  <a:pt x="1001540" y="1035723"/>
                </a:lnTo>
                <a:lnTo>
                  <a:pt x="1059603" y="1029903"/>
                </a:lnTo>
                <a:lnTo>
                  <a:pt x="1116312" y="1021889"/>
                </a:lnTo>
                <a:lnTo>
                  <a:pt x="1171534" y="1011759"/>
                </a:lnTo>
                <a:lnTo>
                  <a:pt x="1225140" y="999590"/>
                </a:lnTo>
                <a:lnTo>
                  <a:pt x="1276997" y="985459"/>
                </a:lnTo>
                <a:lnTo>
                  <a:pt x="1326974" y="969445"/>
                </a:lnTo>
                <a:lnTo>
                  <a:pt x="1374939" y="951624"/>
                </a:lnTo>
                <a:lnTo>
                  <a:pt x="1420762" y="932074"/>
                </a:lnTo>
                <a:lnTo>
                  <a:pt x="1464311" y="910873"/>
                </a:lnTo>
                <a:lnTo>
                  <a:pt x="1505454" y="888098"/>
                </a:lnTo>
                <a:lnTo>
                  <a:pt x="1544061" y="863826"/>
                </a:lnTo>
                <a:lnTo>
                  <a:pt x="1580000" y="838136"/>
                </a:lnTo>
                <a:lnTo>
                  <a:pt x="1613139" y="811103"/>
                </a:lnTo>
                <a:lnTo>
                  <a:pt x="1643348" y="782807"/>
                </a:lnTo>
                <a:lnTo>
                  <a:pt x="1670495" y="753325"/>
                </a:lnTo>
                <a:lnTo>
                  <a:pt x="1694448" y="722733"/>
                </a:lnTo>
                <a:lnTo>
                  <a:pt x="1732249" y="658532"/>
                </a:lnTo>
                <a:lnTo>
                  <a:pt x="1755700" y="590824"/>
                </a:lnTo>
                <a:lnTo>
                  <a:pt x="1763750" y="520230"/>
                </a:lnTo>
                <a:lnTo>
                  <a:pt x="1761716" y="484612"/>
                </a:lnTo>
                <a:lnTo>
                  <a:pt x="1745833" y="415386"/>
                </a:lnTo>
                <a:lnTo>
                  <a:pt x="1715076" y="349356"/>
                </a:lnTo>
                <a:lnTo>
                  <a:pt x="1670495" y="287143"/>
                </a:lnTo>
                <a:lnTo>
                  <a:pt x="1643348" y="257661"/>
                </a:lnTo>
                <a:lnTo>
                  <a:pt x="1613139" y="229365"/>
                </a:lnTo>
                <a:lnTo>
                  <a:pt x="1580000" y="202334"/>
                </a:lnTo>
                <a:lnTo>
                  <a:pt x="1544061" y="176644"/>
                </a:lnTo>
                <a:lnTo>
                  <a:pt x="1505454" y="152373"/>
                </a:lnTo>
                <a:lnTo>
                  <a:pt x="1464311" y="129598"/>
                </a:lnTo>
                <a:lnTo>
                  <a:pt x="1420762" y="108397"/>
                </a:lnTo>
                <a:lnTo>
                  <a:pt x="1374939" y="88847"/>
                </a:lnTo>
                <a:lnTo>
                  <a:pt x="1326974" y="71027"/>
                </a:lnTo>
                <a:lnTo>
                  <a:pt x="1276997" y="55013"/>
                </a:lnTo>
                <a:lnTo>
                  <a:pt x="1225140" y="40882"/>
                </a:lnTo>
                <a:lnTo>
                  <a:pt x="1171534" y="28713"/>
                </a:lnTo>
                <a:lnTo>
                  <a:pt x="1116312" y="18583"/>
                </a:lnTo>
                <a:lnTo>
                  <a:pt x="1059603" y="10569"/>
                </a:lnTo>
                <a:lnTo>
                  <a:pt x="1001540" y="4749"/>
                </a:lnTo>
                <a:lnTo>
                  <a:pt x="942253" y="1200"/>
                </a:lnTo>
                <a:lnTo>
                  <a:pt x="881875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35915" y="4042244"/>
            <a:ext cx="1764030" cy="1040765"/>
          </a:xfrm>
          <a:custGeom>
            <a:avLst/>
            <a:gdLst/>
            <a:ahLst/>
            <a:cxnLst/>
            <a:rect l="l" t="t" r="r" b="b"/>
            <a:pathLst>
              <a:path w="1764029" h="1040764">
                <a:moveTo>
                  <a:pt x="0" y="520233"/>
                </a:moveTo>
                <a:lnTo>
                  <a:pt x="8050" y="449641"/>
                </a:lnTo>
                <a:lnTo>
                  <a:pt x="31501" y="381935"/>
                </a:lnTo>
                <a:lnTo>
                  <a:pt x="69302" y="317735"/>
                </a:lnTo>
                <a:lnTo>
                  <a:pt x="93255" y="287144"/>
                </a:lnTo>
                <a:lnTo>
                  <a:pt x="120402" y="257661"/>
                </a:lnTo>
                <a:lnTo>
                  <a:pt x="150611" y="229366"/>
                </a:lnTo>
                <a:lnTo>
                  <a:pt x="183750" y="202334"/>
                </a:lnTo>
                <a:lnTo>
                  <a:pt x="219689" y="176644"/>
                </a:lnTo>
                <a:lnTo>
                  <a:pt x="258296" y="152373"/>
                </a:lnTo>
                <a:lnTo>
                  <a:pt x="299440" y="129598"/>
                </a:lnTo>
                <a:lnTo>
                  <a:pt x="342989" y="108397"/>
                </a:lnTo>
                <a:lnTo>
                  <a:pt x="388812" y="88847"/>
                </a:lnTo>
                <a:lnTo>
                  <a:pt x="436778" y="71027"/>
                </a:lnTo>
                <a:lnTo>
                  <a:pt x="486755" y="55012"/>
                </a:lnTo>
                <a:lnTo>
                  <a:pt x="538612" y="40882"/>
                </a:lnTo>
                <a:lnTo>
                  <a:pt x="592218" y="28713"/>
                </a:lnTo>
                <a:lnTo>
                  <a:pt x="647441" y="18583"/>
                </a:lnTo>
                <a:lnTo>
                  <a:pt x="704150" y="10569"/>
                </a:lnTo>
                <a:lnTo>
                  <a:pt x="762214" y="4749"/>
                </a:lnTo>
                <a:lnTo>
                  <a:pt x="821501" y="1200"/>
                </a:lnTo>
                <a:lnTo>
                  <a:pt x="881880" y="0"/>
                </a:lnTo>
                <a:lnTo>
                  <a:pt x="942259" y="1200"/>
                </a:lnTo>
                <a:lnTo>
                  <a:pt x="1001546" y="4749"/>
                </a:lnTo>
                <a:lnTo>
                  <a:pt x="1059610" y="10569"/>
                </a:lnTo>
                <a:lnTo>
                  <a:pt x="1116319" y="18583"/>
                </a:lnTo>
                <a:lnTo>
                  <a:pt x="1171542" y="28713"/>
                </a:lnTo>
                <a:lnTo>
                  <a:pt x="1225147" y="40882"/>
                </a:lnTo>
                <a:lnTo>
                  <a:pt x="1277004" y="55012"/>
                </a:lnTo>
                <a:lnTo>
                  <a:pt x="1326981" y="71027"/>
                </a:lnTo>
                <a:lnTo>
                  <a:pt x="1374947" y="88847"/>
                </a:lnTo>
                <a:lnTo>
                  <a:pt x="1420770" y="108397"/>
                </a:lnTo>
                <a:lnTo>
                  <a:pt x="1464319" y="129598"/>
                </a:lnTo>
                <a:lnTo>
                  <a:pt x="1505463" y="152373"/>
                </a:lnTo>
                <a:lnTo>
                  <a:pt x="1544069" y="176644"/>
                </a:lnTo>
                <a:lnTo>
                  <a:pt x="1580008" y="202334"/>
                </a:lnTo>
                <a:lnTo>
                  <a:pt x="1613148" y="229366"/>
                </a:lnTo>
                <a:lnTo>
                  <a:pt x="1643356" y="257661"/>
                </a:lnTo>
                <a:lnTo>
                  <a:pt x="1670503" y="287144"/>
                </a:lnTo>
                <a:lnTo>
                  <a:pt x="1694456" y="317735"/>
                </a:lnTo>
                <a:lnTo>
                  <a:pt x="1732257" y="381935"/>
                </a:lnTo>
                <a:lnTo>
                  <a:pt x="1755708" y="449641"/>
                </a:lnTo>
                <a:lnTo>
                  <a:pt x="1763758" y="520233"/>
                </a:lnTo>
                <a:lnTo>
                  <a:pt x="1761724" y="555852"/>
                </a:lnTo>
                <a:lnTo>
                  <a:pt x="1745842" y="625078"/>
                </a:lnTo>
                <a:lnTo>
                  <a:pt x="1715085" y="691109"/>
                </a:lnTo>
                <a:lnTo>
                  <a:pt x="1670503" y="753323"/>
                </a:lnTo>
                <a:lnTo>
                  <a:pt x="1643356" y="782805"/>
                </a:lnTo>
                <a:lnTo>
                  <a:pt x="1613148" y="811101"/>
                </a:lnTo>
                <a:lnTo>
                  <a:pt x="1580008" y="838133"/>
                </a:lnTo>
                <a:lnTo>
                  <a:pt x="1544069" y="863823"/>
                </a:lnTo>
                <a:lnTo>
                  <a:pt x="1505463" y="888095"/>
                </a:lnTo>
                <a:lnTo>
                  <a:pt x="1464319" y="910870"/>
                </a:lnTo>
                <a:lnTo>
                  <a:pt x="1420770" y="932071"/>
                </a:lnTo>
                <a:lnTo>
                  <a:pt x="1374947" y="951620"/>
                </a:lnTo>
                <a:lnTo>
                  <a:pt x="1326981" y="969441"/>
                </a:lnTo>
                <a:lnTo>
                  <a:pt x="1277004" y="985455"/>
                </a:lnTo>
                <a:lnTo>
                  <a:pt x="1225147" y="999586"/>
                </a:lnTo>
                <a:lnTo>
                  <a:pt x="1171542" y="1011755"/>
                </a:lnTo>
                <a:lnTo>
                  <a:pt x="1116319" y="1021885"/>
                </a:lnTo>
                <a:lnTo>
                  <a:pt x="1059610" y="1029899"/>
                </a:lnTo>
                <a:lnTo>
                  <a:pt x="1001546" y="1035720"/>
                </a:lnTo>
                <a:lnTo>
                  <a:pt x="942259" y="1039269"/>
                </a:lnTo>
                <a:lnTo>
                  <a:pt x="881880" y="1040469"/>
                </a:lnTo>
                <a:lnTo>
                  <a:pt x="821501" y="1039269"/>
                </a:lnTo>
                <a:lnTo>
                  <a:pt x="762214" y="1035720"/>
                </a:lnTo>
                <a:lnTo>
                  <a:pt x="704150" y="1029899"/>
                </a:lnTo>
                <a:lnTo>
                  <a:pt x="647441" y="1021885"/>
                </a:lnTo>
                <a:lnTo>
                  <a:pt x="592218" y="1011755"/>
                </a:lnTo>
                <a:lnTo>
                  <a:pt x="538612" y="999586"/>
                </a:lnTo>
                <a:lnTo>
                  <a:pt x="486755" y="985455"/>
                </a:lnTo>
                <a:lnTo>
                  <a:pt x="436778" y="969441"/>
                </a:lnTo>
                <a:lnTo>
                  <a:pt x="388812" y="951620"/>
                </a:lnTo>
                <a:lnTo>
                  <a:pt x="342989" y="932071"/>
                </a:lnTo>
                <a:lnTo>
                  <a:pt x="299440" y="910870"/>
                </a:lnTo>
                <a:lnTo>
                  <a:pt x="258296" y="888095"/>
                </a:lnTo>
                <a:lnTo>
                  <a:pt x="219689" y="863823"/>
                </a:lnTo>
                <a:lnTo>
                  <a:pt x="183750" y="838133"/>
                </a:lnTo>
                <a:lnTo>
                  <a:pt x="150611" y="811101"/>
                </a:lnTo>
                <a:lnTo>
                  <a:pt x="120402" y="782805"/>
                </a:lnTo>
                <a:lnTo>
                  <a:pt x="93255" y="753323"/>
                </a:lnTo>
                <a:lnTo>
                  <a:pt x="69302" y="722732"/>
                </a:lnTo>
                <a:lnTo>
                  <a:pt x="31501" y="658532"/>
                </a:lnTo>
                <a:lnTo>
                  <a:pt x="8050" y="590826"/>
                </a:lnTo>
                <a:lnTo>
                  <a:pt x="0" y="520233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79598" y="4280280"/>
            <a:ext cx="108331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5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Konuşurken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yere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tavana  bakmak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06886" y="5238546"/>
            <a:ext cx="1870710" cy="1202690"/>
          </a:xfrm>
          <a:custGeom>
            <a:avLst/>
            <a:gdLst/>
            <a:ahLst/>
            <a:cxnLst/>
            <a:rect l="l" t="t" r="r" b="b"/>
            <a:pathLst>
              <a:path w="1870709" h="1202689">
                <a:moveTo>
                  <a:pt x="935088" y="0"/>
                </a:moveTo>
                <a:lnTo>
                  <a:pt x="878125" y="1097"/>
                </a:lnTo>
                <a:lnTo>
                  <a:pt x="822065" y="4347"/>
                </a:lnTo>
                <a:lnTo>
                  <a:pt x="767005" y="9687"/>
                </a:lnTo>
                <a:lnTo>
                  <a:pt x="713043" y="17055"/>
                </a:lnTo>
                <a:lnTo>
                  <a:pt x="660278" y="26386"/>
                </a:lnTo>
                <a:lnTo>
                  <a:pt x="608806" y="37619"/>
                </a:lnTo>
                <a:lnTo>
                  <a:pt x="558726" y="50690"/>
                </a:lnTo>
                <a:lnTo>
                  <a:pt x="510135" y="65537"/>
                </a:lnTo>
                <a:lnTo>
                  <a:pt x="463132" y="82096"/>
                </a:lnTo>
                <a:lnTo>
                  <a:pt x="417813" y="100305"/>
                </a:lnTo>
                <a:lnTo>
                  <a:pt x="374278" y="120100"/>
                </a:lnTo>
                <a:lnTo>
                  <a:pt x="332623" y="141420"/>
                </a:lnTo>
                <a:lnTo>
                  <a:pt x="292947" y="164200"/>
                </a:lnTo>
                <a:lnTo>
                  <a:pt x="255347" y="188379"/>
                </a:lnTo>
                <a:lnTo>
                  <a:pt x="219921" y="213893"/>
                </a:lnTo>
                <a:lnTo>
                  <a:pt x="186767" y="240679"/>
                </a:lnTo>
                <a:lnTo>
                  <a:pt x="155983" y="268674"/>
                </a:lnTo>
                <a:lnTo>
                  <a:pt x="127667" y="297816"/>
                </a:lnTo>
                <a:lnTo>
                  <a:pt x="101916" y="328042"/>
                </a:lnTo>
                <a:lnTo>
                  <a:pt x="78828" y="359288"/>
                </a:lnTo>
                <a:lnTo>
                  <a:pt x="41033" y="424591"/>
                </a:lnTo>
                <a:lnTo>
                  <a:pt x="15065" y="493223"/>
                </a:lnTo>
                <a:lnTo>
                  <a:pt x="1706" y="564679"/>
                </a:lnTo>
                <a:lnTo>
                  <a:pt x="0" y="601309"/>
                </a:lnTo>
                <a:lnTo>
                  <a:pt x="1706" y="637939"/>
                </a:lnTo>
                <a:lnTo>
                  <a:pt x="15065" y="709395"/>
                </a:lnTo>
                <a:lnTo>
                  <a:pt x="41033" y="778026"/>
                </a:lnTo>
                <a:lnTo>
                  <a:pt x="78828" y="843328"/>
                </a:lnTo>
                <a:lnTo>
                  <a:pt x="101916" y="874575"/>
                </a:lnTo>
                <a:lnTo>
                  <a:pt x="127667" y="904800"/>
                </a:lnTo>
                <a:lnTo>
                  <a:pt x="155983" y="933942"/>
                </a:lnTo>
                <a:lnTo>
                  <a:pt x="186767" y="961938"/>
                </a:lnTo>
                <a:lnTo>
                  <a:pt x="219921" y="988724"/>
                </a:lnTo>
                <a:lnTo>
                  <a:pt x="255347" y="1014238"/>
                </a:lnTo>
                <a:lnTo>
                  <a:pt x="292947" y="1038416"/>
                </a:lnTo>
                <a:lnTo>
                  <a:pt x="332623" y="1061197"/>
                </a:lnTo>
                <a:lnTo>
                  <a:pt x="374278" y="1082516"/>
                </a:lnTo>
                <a:lnTo>
                  <a:pt x="417813" y="1102312"/>
                </a:lnTo>
                <a:lnTo>
                  <a:pt x="463132" y="1120521"/>
                </a:lnTo>
                <a:lnTo>
                  <a:pt x="510135" y="1137080"/>
                </a:lnTo>
                <a:lnTo>
                  <a:pt x="558726" y="1151926"/>
                </a:lnTo>
                <a:lnTo>
                  <a:pt x="608806" y="1164998"/>
                </a:lnTo>
                <a:lnTo>
                  <a:pt x="660278" y="1176230"/>
                </a:lnTo>
                <a:lnTo>
                  <a:pt x="713043" y="1185562"/>
                </a:lnTo>
                <a:lnTo>
                  <a:pt x="767005" y="1192929"/>
                </a:lnTo>
                <a:lnTo>
                  <a:pt x="822065" y="1198269"/>
                </a:lnTo>
                <a:lnTo>
                  <a:pt x="878125" y="1201520"/>
                </a:lnTo>
                <a:lnTo>
                  <a:pt x="935088" y="1202617"/>
                </a:lnTo>
                <a:lnTo>
                  <a:pt x="992049" y="1201520"/>
                </a:lnTo>
                <a:lnTo>
                  <a:pt x="1048108" y="1198269"/>
                </a:lnTo>
                <a:lnTo>
                  <a:pt x="1103167" y="1192929"/>
                </a:lnTo>
                <a:lnTo>
                  <a:pt x="1157127" y="1185562"/>
                </a:lnTo>
                <a:lnTo>
                  <a:pt x="1209892" y="1176230"/>
                </a:lnTo>
                <a:lnTo>
                  <a:pt x="1261363" y="1164998"/>
                </a:lnTo>
                <a:lnTo>
                  <a:pt x="1311442" y="1151926"/>
                </a:lnTo>
                <a:lnTo>
                  <a:pt x="1360032" y="1137080"/>
                </a:lnTo>
                <a:lnTo>
                  <a:pt x="1407035" y="1120521"/>
                </a:lnTo>
                <a:lnTo>
                  <a:pt x="1452353" y="1102312"/>
                </a:lnTo>
                <a:lnTo>
                  <a:pt x="1495888" y="1082516"/>
                </a:lnTo>
                <a:lnTo>
                  <a:pt x="1537542" y="1061197"/>
                </a:lnTo>
                <a:lnTo>
                  <a:pt x="1577218" y="1038416"/>
                </a:lnTo>
                <a:lnTo>
                  <a:pt x="1614817" y="1014238"/>
                </a:lnTo>
                <a:lnTo>
                  <a:pt x="1650243" y="988724"/>
                </a:lnTo>
                <a:lnTo>
                  <a:pt x="1683396" y="961938"/>
                </a:lnTo>
                <a:lnTo>
                  <a:pt x="1714180" y="933942"/>
                </a:lnTo>
                <a:lnTo>
                  <a:pt x="1742496" y="904800"/>
                </a:lnTo>
                <a:lnTo>
                  <a:pt x="1768247" y="874575"/>
                </a:lnTo>
                <a:lnTo>
                  <a:pt x="1791335" y="843328"/>
                </a:lnTo>
                <a:lnTo>
                  <a:pt x="1829130" y="778026"/>
                </a:lnTo>
                <a:lnTo>
                  <a:pt x="1855098" y="709395"/>
                </a:lnTo>
                <a:lnTo>
                  <a:pt x="1868457" y="637939"/>
                </a:lnTo>
                <a:lnTo>
                  <a:pt x="1870163" y="601309"/>
                </a:lnTo>
                <a:lnTo>
                  <a:pt x="1868457" y="564679"/>
                </a:lnTo>
                <a:lnTo>
                  <a:pt x="1855098" y="493223"/>
                </a:lnTo>
                <a:lnTo>
                  <a:pt x="1829130" y="424591"/>
                </a:lnTo>
                <a:lnTo>
                  <a:pt x="1791335" y="359288"/>
                </a:lnTo>
                <a:lnTo>
                  <a:pt x="1768247" y="328042"/>
                </a:lnTo>
                <a:lnTo>
                  <a:pt x="1742496" y="297816"/>
                </a:lnTo>
                <a:lnTo>
                  <a:pt x="1714180" y="268674"/>
                </a:lnTo>
                <a:lnTo>
                  <a:pt x="1683396" y="240679"/>
                </a:lnTo>
                <a:lnTo>
                  <a:pt x="1650243" y="213893"/>
                </a:lnTo>
                <a:lnTo>
                  <a:pt x="1614817" y="188379"/>
                </a:lnTo>
                <a:lnTo>
                  <a:pt x="1577218" y="164200"/>
                </a:lnTo>
                <a:lnTo>
                  <a:pt x="1537542" y="141420"/>
                </a:lnTo>
                <a:lnTo>
                  <a:pt x="1495888" y="120100"/>
                </a:lnTo>
                <a:lnTo>
                  <a:pt x="1452353" y="100305"/>
                </a:lnTo>
                <a:lnTo>
                  <a:pt x="1407035" y="82096"/>
                </a:lnTo>
                <a:lnTo>
                  <a:pt x="1360032" y="65537"/>
                </a:lnTo>
                <a:lnTo>
                  <a:pt x="1311442" y="50690"/>
                </a:lnTo>
                <a:lnTo>
                  <a:pt x="1261363" y="37619"/>
                </a:lnTo>
                <a:lnTo>
                  <a:pt x="1209892" y="26386"/>
                </a:lnTo>
                <a:lnTo>
                  <a:pt x="1157127" y="17055"/>
                </a:lnTo>
                <a:lnTo>
                  <a:pt x="1103167" y="9687"/>
                </a:lnTo>
                <a:lnTo>
                  <a:pt x="1048108" y="4347"/>
                </a:lnTo>
                <a:lnTo>
                  <a:pt x="992049" y="1097"/>
                </a:lnTo>
                <a:lnTo>
                  <a:pt x="935088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06886" y="5238546"/>
            <a:ext cx="1870710" cy="1202690"/>
          </a:xfrm>
          <a:custGeom>
            <a:avLst/>
            <a:gdLst/>
            <a:ahLst/>
            <a:cxnLst/>
            <a:rect l="l" t="t" r="r" b="b"/>
            <a:pathLst>
              <a:path w="1870709" h="1202689">
                <a:moveTo>
                  <a:pt x="0" y="601307"/>
                </a:moveTo>
                <a:lnTo>
                  <a:pt x="6760" y="528628"/>
                </a:lnTo>
                <a:lnTo>
                  <a:pt x="26522" y="458521"/>
                </a:lnTo>
                <a:lnTo>
                  <a:pt x="58500" y="391491"/>
                </a:lnTo>
                <a:lnTo>
                  <a:pt x="101915" y="328041"/>
                </a:lnTo>
                <a:lnTo>
                  <a:pt x="127665" y="297816"/>
                </a:lnTo>
                <a:lnTo>
                  <a:pt x="155981" y="268674"/>
                </a:lnTo>
                <a:lnTo>
                  <a:pt x="186765" y="240678"/>
                </a:lnTo>
                <a:lnTo>
                  <a:pt x="219919" y="213892"/>
                </a:lnTo>
                <a:lnTo>
                  <a:pt x="255344" y="188379"/>
                </a:lnTo>
                <a:lnTo>
                  <a:pt x="292943" y="164200"/>
                </a:lnTo>
                <a:lnTo>
                  <a:pt x="332619" y="141420"/>
                </a:lnTo>
                <a:lnTo>
                  <a:pt x="374274" y="120100"/>
                </a:lnTo>
                <a:lnTo>
                  <a:pt x="417809" y="100304"/>
                </a:lnTo>
                <a:lnTo>
                  <a:pt x="463126" y="82096"/>
                </a:lnTo>
                <a:lnTo>
                  <a:pt x="510129" y="65537"/>
                </a:lnTo>
                <a:lnTo>
                  <a:pt x="558720" y="50690"/>
                </a:lnTo>
                <a:lnTo>
                  <a:pt x="608799" y="37619"/>
                </a:lnTo>
                <a:lnTo>
                  <a:pt x="660271" y="26386"/>
                </a:lnTo>
                <a:lnTo>
                  <a:pt x="713036" y="17055"/>
                </a:lnTo>
                <a:lnTo>
                  <a:pt x="766997" y="9687"/>
                </a:lnTo>
                <a:lnTo>
                  <a:pt x="822057" y="4347"/>
                </a:lnTo>
                <a:lnTo>
                  <a:pt x="878116" y="1097"/>
                </a:lnTo>
                <a:lnTo>
                  <a:pt x="935079" y="0"/>
                </a:lnTo>
                <a:lnTo>
                  <a:pt x="992041" y="1097"/>
                </a:lnTo>
                <a:lnTo>
                  <a:pt x="1048101" y="4347"/>
                </a:lnTo>
                <a:lnTo>
                  <a:pt x="1103160" y="9687"/>
                </a:lnTo>
                <a:lnTo>
                  <a:pt x="1157121" y="17055"/>
                </a:lnTo>
                <a:lnTo>
                  <a:pt x="1209887" y="26386"/>
                </a:lnTo>
                <a:lnTo>
                  <a:pt x="1261358" y="37619"/>
                </a:lnTo>
                <a:lnTo>
                  <a:pt x="1311438" y="50690"/>
                </a:lnTo>
                <a:lnTo>
                  <a:pt x="1360028" y="65537"/>
                </a:lnTo>
                <a:lnTo>
                  <a:pt x="1407031" y="82096"/>
                </a:lnTo>
                <a:lnTo>
                  <a:pt x="1452349" y="100304"/>
                </a:lnTo>
                <a:lnTo>
                  <a:pt x="1495884" y="120100"/>
                </a:lnTo>
                <a:lnTo>
                  <a:pt x="1537538" y="141420"/>
                </a:lnTo>
                <a:lnTo>
                  <a:pt x="1577214" y="164200"/>
                </a:lnTo>
                <a:lnTo>
                  <a:pt x="1614814" y="188379"/>
                </a:lnTo>
                <a:lnTo>
                  <a:pt x="1650239" y="213892"/>
                </a:lnTo>
                <a:lnTo>
                  <a:pt x="1683392" y="240678"/>
                </a:lnTo>
                <a:lnTo>
                  <a:pt x="1714176" y="268674"/>
                </a:lnTo>
                <a:lnTo>
                  <a:pt x="1742492" y="297816"/>
                </a:lnTo>
                <a:lnTo>
                  <a:pt x="1768243" y="328041"/>
                </a:lnTo>
                <a:lnTo>
                  <a:pt x="1791330" y="359287"/>
                </a:lnTo>
                <a:lnTo>
                  <a:pt x="1829125" y="424590"/>
                </a:lnTo>
                <a:lnTo>
                  <a:pt x="1855093" y="493221"/>
                </a:lnTo>
                <a:lnTo>
                  <a:pt x="1868451" y="564677"/>
                </a:lnTo>
                <a:lnTo>
                  <a:pt x="1870158" y="601307"/>
                </a:lnTo>
                <a:lnTo>
                  <a:pt x="1868451" y="637937"/>
                </a:lnTo>
                <a:lnTo>
                  <a:pt x="1855093" y="709393"/>
                </a:lnTo>
                <a:lnTo>
                  <a:pt x="1829125" y="778024"/>
                </a:lnTo>
                <a:lnTo>
                  <a:pt x="1791330" y="843327"/>
                </a:lnTo>
                <a:lnTo>
                  <a:pt x="1768243" y="874574"/>
                </a:lnTo>
                <a:lnTo>
                  <a:pt x="1742492" y="904799"/>
                </a:lnTo>
                <a:lnTo>
                  <a:pt x="1714176" y="933942"/>
                </a:lnTo>
                <a:lnTo>
                  <a:pt x="1683392" y="961937"/>
                </a:lnTo>
                <a:lnTo>
                  <a:pt x="1650239" y="988723"/>
                </a:lnTo>
                <a:lnTo>
                  <a:pt x="1614814" y="1014237"/>
                </a:lnTo>
                <a:lnTo>
                  <a:pt x="1577214" y="1038416"/>
                </a:lnTo>
                <a:lnTo>
                  <a:pt x="1537538" y="1061197"/>
                </a:lnTo>
                <a:lnTo>
                  <a:pt x="1495884" y="1082517"/>
                </a:lnTo>
                <a:lnTo>
                  <a:pt x="1452349" y="1102312"/>
                </a:lnTo>
                <a:lnTo>
                  <a:pt x="1407031" y="1120521"/>
                </a:lnTo>
                <a:lnTo>
                  <a:pt x="1360028" y="1137081"/>
                </a:lnTo>
                <a:lnTo>
                  <a:pt x="1311438" y="1151928"/>
                </a:lnTo>
                <a:lnTo>
                  <a:pt x="1261358" y="1164999"/>
                </a:lnTo>
                <a:lnTo>
                  <a:pt x="1209887" y="1176232"/>
                </a:lnTo>
                <a:lnTo>
                  <a:pt x="1157121" y="1185563"/>
                </a:lnTo>
                <a:lnTo>
                  <a:pt x="1103160" y="1192931"/>
                </a:lnTo>
                <a:lnTo>
                  <a:pt x="1048101" y="1198271"/>
                </a:lnTo>
                <a:lnTo>
                  <a:pt x="992041" y="1201521"/>
                </a:lnTo>
                <a:lnTo>
                  <a:pt x="935079" y="1202619"/>
                </a:lnTo>
                <a:lnTo>
                  <a:pt x="878116" y="1201521"/>
                </a:lnTo>
                <a:lnTo>
                  <a:pt x="822057" y="1198271"/>
                </a:lnTo>
                <a:lnTo>
                  <a:pt x="766997" y="1192931"/>
                </a:lnTo>
                <a:lnTo>
                  <a:pt x="713036" y="1185563"/>
                </a:lnTo>
                <a:lnTo>
                  <a:pt x="660271" y="1176232"/>
                </a:lnTo>
                <a:lnTo>
                  <a:pt x="608799" y="1164999"/>
                </a:lnTo>
                <a:lnTo>
                  <a:pt x="558720" y="1151928"/>
                </a:lnTo>
                <a:lnTo>
                  <a:pt x="510129" y="1137081"/>
                </a:lnTo>
                <a:lnTo>
                  <a:pt x="463126" y="1120521"/>
                </a:lnTo>
                <a:lnTo>
                  <a:pt x="417809" y="1102312"/>
                </a:lnTo>
                <a:lnTo>
                  <a:pt x="374274" y="1082517"/>
                </a:lnTo>
                <a:lnTo>
                  <a:pt x="332619" y="1061197"/>
                </a:lnTo>
                <a:lnTo>
                  <a:pt x="292943" y="1038416"/>
                </a:lnTo>
                <a:lnTo>
                  <a:pt x="255344" y="1014237"/>
                </a:lnTo>
                <a:lnTo>
                  <a:pt x="219919" y="988723"/>
                </a:lnTo>
                <a:lnTo>
                  <a:pt x="186765" y="961937"/>
                </a:lnTo>
                <a:lnTo>
                  <a:pt x="155981" y="933942"/>
                </a:lnTo>
                <a:lnTo>
                  <a:pt x="127665" y="904799"/>
                </a:lnTo>
                <a:lnTo>
                  <a:pt x="101915" y="874574"/>
                </a:lnTo>
                <a:lnTo>
                  <a:pt x="78827" y="843327"/>
                </a:lnTo>
                <a:lnTo>
                  <a:pt x="41033" y="778024"/>
                </a:lnTo>
                <a:lnTo>
                  <a:pt x="15065" y="709393"/>
                </a:lnTo>
                <a:lnTo>
                  <a:pt x="1706" y="637937"/>
                </a:lnTo>
                <a:lnTo>
                  <a:pt x="0" y="60130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87956" y="5557659"/>
            <a:ext cx="131445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Aşırı yüksek veya  düşük ses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tonu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ile  konuşmak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90800" y="5258003"/>
            <a:ext cx="1827530" cy="1163955"/>
          </a:xfrm>
          <a:custGeom>
            <a:avLst/>
            <a:gdLst/>
            <a:ahLst/>
            <a:cxnLst/>
            <a:rect l="l" t="t" r="r" b="b"/>
            <a:pathLst>
              <a:path w="1827529" h="1163954">
                <a:moveTo>
                  <a:pt x="913625" y="0"/>
                </a:moveTo>
                <a:lnTo>
                  <a:pt x="855845" y="1144"/>
                </a:lnTo>
                <a:lnTo>
                  <a:pt x="799021" y="4533"/>
                </a:lnTo>
                <a:lnTo>
                  <a:pt x="743259" y="10097"/>
                </a:lnTo>
                <a:lnTo>
                  <a:pt x="688666" y="17770"/>
                </a:lnTo>
                <a:lnTo>
                  <a:pt x="635349" y="27481"/>
                </a:lnTo>
                <a:lnTo>
                  <a:pt x="583414" y="39165"/>
                </a:lnTo>
                <a:lnTo>
                  <a:pt x="532971" y="52751"/>
                </a:lnTo>
                <a:lnTo>
                  <a:pt x="484124" y="68172"/>
                </a:lnTo>
                <a:lnTo>
                  <a:pt x="436981" y="85361"/>
                </a:lnTo>
                <a:lnTo>
                  <a:pt x="391650" y="104248"/>
                </a:lnTo>
                <a:lnTo>
                  <a:pt x="348237" y="124765"/>
                </a:lnTo>
                <a:lnTo>
                  <a:pt x="306849" y="146845"/>
                </a:lnTo>
                <a:lnTo>
                  <a:pt x="267593" y="170419"/>
                </a:lnTo>
                <a:lnTo>
                  <a:pt x="230577" y="195420"/>
                </a:lnTo>
                <a:lnTo>
                  <a:pt x="195907" y="221778"/>
                </a:lnTo>
                <a:lnTo>
                  <a:pt x="163690" y="249426"/>
                </a:lnTo>
                <a:lnTo>
                  <a:pt x="134034" y="278296"/>
                </a:lnTo>
                <a:lnTo>
                  <a:pt x="107045" y="308319"/>
                </a:lnTo>
                <a:lnTo>
                  <a:pt x="82830" y="339428"/>
                </a:lnTo>
                <a:lnTo>
                  <a:pt x="61497" y="371553"/>
                </a:lnTo>
                <a:lnTo>
                  <a:pt x="27902" y="438584"/>
                </a:lnTo>
                <a:lnTo>
                  <a:pt x="7118" y="508865"/>
                </a:lnTo>
                <a:lnTo>
                  <a:pt x="0" y="581851"/>
                </a:lnTo>
                <a:lnTo>
                  <a:pt x="1797" y="618648"/>
                </a:lnTo>
                <a:lnTo>
                  <a:pt x="15855" y="690350"/>
                </a:lnTo>
                <a:lnTo>
                  <a:pt x="43152" y="759073"/>
                </a:lnTo>
                <a:lnTo>
                  <a:pt x="82830" y="824274"/>
                </a:lnTo>
                <a:lnTo>
                  <a:pt x="107045" y="855382"/>
                </a:lnTo>
                <a:lnTo>
                  <a:pt x="134034" y="885405"/>
                </a:lnTo>
                <a:lnTo>
                  <a:pt x="163690" y="914275"/>
                </a:lnTo>
                <a:lnTo>
                  <a:pt x="195907" y="941923"/>
                </a:lnTo>
                <a:lnTo>
                  <a:pt x="230577" y="968281"/>
                </a:lnTo>
                <a:lnTo>
                  <a:pt x="267593" y="993282"/>
                </a:lnTo>
                <a:lnTo>
                  <a:pt x="306849" y="1016856"/>
                </a:lnTo>
                <a:lnTo>
                  <a:pt x="348237" y="1038936"/>
                </a:lnTo>
                <a:lnTo>
                  <a:pt x="391650" y="1059453"/>
                </a:lnTo>
                <a:lnTo>
                  <a:pt x="436981" y="1078341"/>
                </a:lnTo>
                <a:lnTo>
                  <a:pt x="484124" y="1095529"/>
                </a:lnTo>
                <a:lnTo>
                  <a:pt x="532971" y="1110950"/>
                </a:lnTo>
                <a:lnTo>
                  <a:pt x="583414" y="1124537"/>
                </a:lnTo>
                <a:lnTo>
                  <a:pt x="635349" y="1136220"/>
                </a:lnTo>
                <a:lnTo>
                  <a:pt x="688666" y="1145931"/>
                </a:lnTo>
                <a:lnTo>
                  <a:pt x="743259" y="1153604"/>
                </a:lnTo>
                <a:lnTo>
                  <a:pt x="799021" y="1159168"/>
                </a:lnTo>
                <a:lnTo>
                  <a:pt x="855845" y="1162557"/>
                </a:lnTo>
                <a:lnTo>
                  <a:pt x="913625" y="1163702"/>
                </a:lnTo>
                <a:lnTo>
                  <a:pt x="971404" y="1162557"/>
                </a:lnTo>
                <a:lnTo>
                  <a:pt x="1028228" y="1159168"/>
                </a:lnTo>
                <a:lnTo>
                  <a:pt x="1083991" y="1153604"/>
                </a:lnTo>
                <a:lnTo>
                  <a:pt x="1138584" y="1145931"/>
                </a:lnTo>
                <a:lnTo>
                  <a:pt x="1191901" y="1136220"/>
                </a:lnTo>
                <a:lnTo>
                  <a:pt x="1243835" y="1124537"/>
                </a:lnTo>
                <a:lnTo>
                  <a:pt x="1294279" y="1110950"/>
                </a:lnTo>
                <a:lnTo>
                  <a:pt x="1343126" y="1095529"/>
                </a:lnTo>
                <a:lnTo>
                  <a:pt x="1390268" y="1078341"/>
                </a:lnTo>
                <a:lnTo>
                  <a:pt x="1435600" y="1059453"/>
                </a:lnTo>
                <a:lnTo>
                  <a:pt x="1479013" y="1038936"/>
                </a:lnTo>
                <a:lnTo>
                  <a:pt x="1520401" y="1016856"/>
                </a:lnTo>
                <a:lnTo>
                  <a:pt x="1559656" y="993282"/>
                </a:lnTo>
                <a:lnTo>
                  <a:pt x="1596673" y="968281"/>
                </a:lnTo>
                <a:lnTo>
                  <a:pt x="1631343" y="941923"/>
                </a:lnTo>
                <a:lnTo>
                  <a:pt x="1663560" y="914275"/>
                </a:lnTo>
                <a:lnTo>
                  <a:pt x="1693216" y="885405"/>
                </a:lnTo>
                <a:lnTo>
                  <a:pt x="1720205" y="855382"/>
                </a:lnTo>
                <a:lnTo>
                  <a:pt x="1744420" y="824274"/>
                </a:lnTo>
                <a:lnTo>
                  <a:pt x="1765753" y="792148"/>
                </a:lnTo>
                <a:lnTo>
                  <a:pt x="1799347" y="725118"/>
                </a:lnTo>
                <a:lnTo>
                  <a:pt x="1820132" y="654837"/>
                </a:lnTo>
                <a:lnTo>
                  <a:pt x="1827250" y="581851"/>
                </a:lnTo>
                <a:lnTo>
                  <a:pt x="1825453" y="545054"/>
                </a:lnTo>
                <a:lnTo>
                  <a:pt x="1811394" y="473352"/>
                </a:lnTo>
                <a:lnTo>
                  <a:pt x="1784098" y="404628"/>
                </a:lnTo>
                <a:lnTo>
                  <a:pt x="1744420" y="339428"/>
                </a:lnTo>
                <a:lnTo>
                  <a:pt x="1720205" y="308319"/>
                </a:lnTo>
                <a:lnTo>
                  <a:pt x="1693216" y="278296"/>
                </a:lnTo>
                <a:lnTo>
                  <a:pt x="1663560" y="249426"/>
                </a:lnTo>
                <a:lnTo>
                  <a:pt x="1631343" y="221778"/>
                </a:lnTo>
                <a:lnTo>
                  <a:pt x="1596673" y="195420"/>
                </a:lnTo>
                <a:lnTo>
                  <a:pt x="1559656" y="170419"/>
                </a:lnTo>
                <a:lnTo>
                  <a:pt x="1520401" y="146845"/>
                </a:lnTo>
                <a:lnTo>
                  <a:pt x="1479013" y="124765"/>
                </a:lnTo>
                <a:lnTo>
                  <a:pt x="1435600" y="104248"/>
                </a:lnTo>
                <a:lnTo>
                  <a:pt x="1390268" y="85361"/>
                </a:lnTo>
                <a:lnTo>
                  <a:pt x="1343126" y="68172"/>
                </a:lnTo>
                <a:lnTo>
                  <a:pt x="1294279" y="52751"/>
                </a:lnTo>
                <a:lnTo>
                  <a:pt x="1243835" y="39165"/>
                </a:lnTo>
                <a:lnTo>
                  <a:pt x="1191901" y="27481"/>
                </a:lnTo>
                <a:lnTo>
                  <a:pt x="1138584" y="17770"/>
                </a:lnTo>
                <a:lnTo>
                  <a:pt x="1083991" y="10097"/>
                </a:lnTo>
                <a:lnTo>
                  <a:pt x="1028228" y="4533"/>
                </a:lnTo>
                <a:lnTo>
                  <a:pt x="971404" y="1144"/>
                </a:lnTo>
                <a:lnTo>
                  <a:pt x="913625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0800" y="5258003"/>
            <a:ext cx="1827530" cy="1163955"/>
          </a:xfrm>
          <a:custGeom>
            <a:avLst/>
            <a:gdLst/>
            <a:ahLst/>
            <a:cxnLst/>
            <a:rect l="l" t="t" r="r" b="b"/>
            <a:pathLst>
              <a:path w="1827529" h="1163954">
                <a:moveTo>
                  <a:pt x="0" y="581850"/>
                </a:moveTo>
                <a:lnTo>
                  <a:pt x="7118" y="508864"/>
                </a:lnTo>
                <a:lnTo>
                  <a:pt x="27902" y="438583"/>
                </a:lnTo>
                <a:lnTo>
                  <a:pt x="61497" y="371553"/>
                </a:lnTo>
                <a:lnTo>
                  <a:pt x="82830" y="339428"/>
                </a:lnTo>
                <a:lnTo>
                  <a:pt x="107045" y="308319"/>
                </a:lnTo>
                <a:lnTo>
                  <a:pt x="134034" y="278296"/>
                </a:lnTo>
                <a:lnTo>
                  <a:pt x="163691" y="249426"/>
                </a:lnTo>
                <a:lnTo>
                  <a:pt x="195907" y="221778"/>
                </a:lnTo>
                <a:lnTo>
                  <a:pt x="230578" y="195420"/>
                </a:lnTo>
                <a:lnTo>
                  <a:pt x="267594" y="170420"/>
                </a:lnTo>
                <a:lnTo>
                  <a:pt x="306850" y="146845"/>
                </a:lnTo>
                <a:lnTo>
                  <a:pt x="348238" y="124765"/>
                </a:lnTo>
                <a:lnTo>
                  <a:pt x="391651" y="104248"/>
                </a:lnTo>
                <a:lnTo>
                  <a:pt x="436982" y="85361"/>
                </a:lnTo>
                <a:lnTo>
                  <a:pt x="484125" y="68172"/>
                </a:lnTo>
                <a:lnTo>
                  <a:pt x="532971" y="52751"/>
                </a:lnTo>
                <a:lnTo>
                  <a:pt x="583415" y="39165"/>
                </a:lnTo>
                <a:lnTo>
                  <a:pt x="635349" y="27482"/>
                </a:lnTo>
                <a:lnTo>
                  <a:pt x="688666" y="17770"/>
                </a:lnTo>
                <a:lnTo>
                  <a:pt x="743259" y="10098"/>
                </a:lnTo>
                <a:lnTo>
                  <a:pt x="799021" y="4533"/>
                </a:lnTo>
                <a:lnTo>
                  <a:pt x="855845" y="1144"/>
                </a:lnTo>
                <a:lnTo>
                  <a:pt x="913624" y="0"/>
                </a:lnTo>
                <a:lnTo>
                  <a:pt x="971403" y="1144"/>
                </a:lnTo>
                <a:lnTo>
                  <a:pt x="1028228" y="4533"/>
                </a:lnTo>
                <a:lnTo>
                  <a:pt x="1083990" y="10098"/>
                </a:lnTo>
                <a:lnTo>
                  <a:pt x="1138583" y="17770"/>
                </a:lnTo>
                <a:lnTo>
                  <a:pt x="1191900" y="27482"/>
                </a:lnTo>
                <a:lnTo>
                  <a:pt x="1243834" y="39165"/>
                </a:lnTo>
                <a:lnTo>
                  <a:pt x="1294278" y="52751"/>
                </a:lnTo>
                <a:lnTo>
                  <a:pt x="1343125" y="68172"/>
                </a:lnTo>
                <a:lnTo>
                  <a:pt x="1390267" y="85361"/>
                </a:lnTo>
                <a:lnTo>
                  <a:pt x="1435599" y="104248"/>
                </a:lnTo>
                <a:lnTo>
                  <a:pt x="1479012" y="124765"/>
                </a:lnTo>
                <a:lnTo>
                  <a:pt x="1520400" y="146845"/>
                </a:lnTo>
                <a:lnTo>
                  <a:pt x="1559655" y="170420"/>
                </a:lnTo>
                <a:lnTo>
                  <a:pt x="1596672" y="195420"/>
                </a:lnTo>
                <a:lnTo>
                  <a:pt x="1631342" y="221778"/>
                </a:lnTo>
                <a:lnTo>
                  <a:pt x="1663558" y="249426"/>
                </a:lnTo>
                <a:lnTo>
                  <a:pt x="1693215" y="278296"/>
                </a:lnTo>
                <a:lnTo>
                  <a:pt x="1720204" y="308319"/>
                </a:lnTo>
                <a:lnTo>
                  <a:pt x="1744418" y="339428"/>
                </a:lnTo>
                <a:lnTo>
                  <a:pt x="1765751" y="371553"/>
                </a:lnTo>
                <a:lnTo>
                  <a:pt x="1799345" y="438583"/>
                </a:lnTo>
                <a:lnTo>
                  <a:pt x="1820130" y="508864"/>
                </a:lnTo>
                <a:lnTo>
                  <a:pt x="1827248" y="581850"/>
                </a:lnTo>
                <a:lnTo>
                  <a:pt x="1825451" y="618647"/>
                </a:lnTo>
                <a:lnTo>
                  <a:pt x="1811392" y="690349"/>
                </a:lnTo>
                <a:lnTo>
                  <a:pt x="1784096" y="759072"/>
                </a:lnTo>
                <a:lnTo>
                  <a:pt x="1744418" y="824272"/>
                </a:lnTo>
                <a:lnTo>
                  <a:pt x="1720204" y="855380"/>
                </a:lnTo>
                <a:lnTo>
                  <a:pt x="1693215" y="885403"/>
                </a:lnTo>
                <a:lnTo>
                  <a:pt x="1663558" y="914273"/>
                </a:lnTo>
                <a:lnTo>
                  <a:pt x="1631342" y="941921"/>
                </a:lnTo>
                <a:lnTo>
                  <a:pt x="1596672" y="968279"/>
                </a:lnTo>
                <a:lnTo>
                  <a:pt x="1559655" y="993279"/>
                </a:lnTo>
                <a:lnTo>
                  <a:pt x="1520400" y="1016854"/>
                </a:lnTo>
                <a:lnTo>
                  <a:pt x="1479012" y="1038933"/>
                </a:lnTo>
                <a:lnTo>
                  <a:pt x="1435599" y="1059451"/>
                </a:lnTo>
                <a:lnTo>
                  <a:pt x="1390267" y="1078338"/>
                </a:lnTo>
                <a:lnTo>
                  <a:pt x="1343125" y="1095526"/>
                </a:lnTo>
                <a:lnTo>
                  <a:pt x="1294278" y="1110947"/>
                </a:lnTo>
                <a:lnTo>
                  <a:pt x="1243834" y="1124534"/>
                </a:lnTo>
                <a:lnTo>
                  <a:pt x="1191900" y="1136217"/>
                </a:lnTo>
                <a:lnTo>
                  <a:pt x="1138583" y="1145928"/>
                </a:lnTo>
                <a:lnTo>
                  <a:pt x="1083990" y="1153601"/>
                </a:lnTo>
                <a:lnTo>
                  <a:pt x="1028228" y="1159165"/>
                </a:lnTo>
                <a:lnTo>
                  <a:pt x="971403" y="1162554"/>
                </a:lnTo>
                <a:lnTo>
                  <a:pt x="913624" y="1163699"/>
                </a:lnTo>
                <a:lnTo>
                  <a:pt x="855845" y="1162554"/>
                </a:lnTo>
                <a:lnTo>
                  <a:pt x="799021" y="1159165"/>
                </a:lnTo>
                <a:lnTo>
                  <a:pt x="743259" y="1153601"/>
                </a:lnTo>
                <a:lnTo>
                  <a:pt x="688666" y="1145928"/>
                </a:lnTo>
                <a:lnTo>
                  <a:pt x="635349" y="1136217"/>
                </a:lnTo>
                <a:lnTo>
                  <a:pt x="583415" y="1124534"/>
                </a:lnTo>
                <a:lnTo>
                  <a:pt x="532971" y="1110947"/>
                </a:lnTo>
                <a:lnTo>
                  <a:pt x="484125" y="1095526"/>
                </a:lnTo>
                <a:lnTo>
                  <a:pt x="436982" y="1078338"/>
                </a:lnTo>
                <a:lnTo>
                  <a:pt x="391651" y="1059451"/>
                </a:lnTo>
                <a:lnTo>
                  <a:pt x="348238" y="1038933"/>
                </a:lnTo>
                <a:lnTo>
                  <a:pt x="306850" y="1016854"/>
                </a:lnTo>
                <a:lnTo>
                  <a:pt x="267594" y="993279"/>
                </a:lnTo>
                <a:lnTo>
                  <a:pt x="230578" y="968279"/>
                </a:lnTo>
                <a:lnTo>
                  <a:pt x="195907" y="941921"/>
                </a:lnTo>
                <a:lnTo>
                  <a:pt x="163691" y="914273"/>
                </a:lnTo>
                <a:lnTo>
                  <a:pt x="134034" y="885403"/>
                </a:lnTo>
                <a:lnTo>
                  <a:pt x="107045" y="855380"/>
                </a:lnTo>
                <a:lnTo>
                  <a:pt x="82830" y="824272"/>
                </a:lnTo>
                <a:lnTo>
                  <a:pt x="61497" y="792146"/>
                </a:lnTo>
                <a:lnTo>
                  <a:pt x="27902" y="725117"/>
                </a:lnTo>
                <a:lnTo>
                  <a:pt x="7118" y="654836"/>
                </a:lnTo>
                <a:lnTo>
                  <a:pt x="0" y="58185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64867" y="5653672"/>
            <a:ext cx="128587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marR="5080" indent="-260985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Siyasi</a:t>
            </a:r>
            <a:r>
              <a:rPr sz="1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konulardan  konuşmak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11058" y="4042244"/>
            <a:ext cx="1652270" cy="1040765"/>
          </a:xfrm>
          <a:custGeom>
            <a:avLst/>
            <a:gdLst/>
            <a:ahLst/>
            <a:cxnLst/>
            <a:rect l="l" t="t" r="r" b="b"/>
            <a:pathLst>
              <a:path w="1652270" h="1040764">
                <a:moveTo>
                  <a:pt x="825931" y="0"/>
                </a:moveTo>
                <a:lnTo>
                  <a:pt x="766947" y="1306"/>
                </a:lnTo>
                <a:lnTo>
                  <a:pt x="709082" y="5166"/>
                </a:lnTo>
                <a:lnTo>
                  <a:pt x="652476" y="11491"/>
                </a:lnTo>
                <a:lnTo>
                  <a:pt x="597269" y="20195"/>
                </a:lnTo>
                <a:lnTo>
                  <a:pt x="543601" y="31188"/>
                </a:lnTo>
                <a:lnTo>
                  <a:pt x="491610" y="44382"/>
                </a:lnTo>
                <a:lnTo>
                  <a:pt x="441438" y="59691"/>
                </a:lnTo>
                <a:lnTo>
                  <a:pt x="393224" y="77024"/>
                </a:lnTo>
                <a:lnTo>
                  <a:pt x="347108" y="96296"/>
                </a:lnTo>
                <a:lnTo>
                  <a:pt x="303228" y="117416"/>
                </a:lnTo>
                <a:lnTo>
                  <a:pt x="261727" y="140298"/>
                </a:lnTo>
                <a:lnTo>
                  <a:pt x="222742" y="164854"/>
                </a:lnTo>
                <a:lnTo>
                  <a:pt x="186413" y="190995"/>
                </a:lnTo>
                <a:lnTo>
                  <a:pt x="152882" y="218633"/>
                </a:lnTo>
                <a:lnTo>
                  <a:pt x="122286" y="247680"/>
                </a:lnTo>
                <a:lnTo>
                  <a:pt x="94767" y="278049"/>
                </a:lnTo>
                <a:lnTo>
                  <a:pt x="70463" y="309651"/>
                </a:lnTo>
                <a:lnTo>
                  <a:pt x="49515" y="342398"/>
                </a:lnTo>
                <a:lnTo>
                  <a:pt x="18244" y="410976"/>
                </a:lnTo>
                <a:lnTo>
                  <a:pt x="2073" y="483077"/>
                </a:lnTo>
                <a:lnTo>
                  <a:pt x="0" y="520230"/>
                </a:lnTo>
                <a:lnTo>
                  <a:pt x="2073" y="557383"/>
                </a:lnTo>
                <a:lnTo>
                  <a:pt x="18244" y="629487"/>
                </a:lnTo>
                <a:lnTo>
                  <a:pt x="49515" y="698066"/>
                </a:lnTo>
                <a:lnTo>
                  <a:pt x="70463" y="730814"/>
                </a:lnTo>
                <a:lnTo>
                  <a:pt x="94767" y="762416"/>
                </a:lnTo>
                <a:lnTo>
                  <a:pt x="122286" y="792784"/>
                </a:lnTo>
                <a:lnTo>
                  <a:pt x="152882" y="821832"/>
                </a:lnTo>
                <a:lnTo>
                  <a:pt x="186413" y="849470"/>
                </a:lnTo>
                <a:lnTo>
                  <a:pt x="222742" y="875610"/>
                </a:lnTo>
                <a:lnTo>
                  <a:pt x="261727" y="900165"/>
                </a:lnTo>
                <a:lnTo>
                  <a:pt x="303228" y="923047"/>
                </a:lnTo>
                <a:lnTo>
                  <a:pt x="347108" y="944167"/>
                </a:lnTo>
                <a:lnTo>
                  <a:pt x="393224" y="963438"/>
                </a:lnTo>
                <a:lnTo>
                  <a:pt x="441438" y="980771"/>
                </a:lnTo>
                <a:lnTo>
                  <a:pt x="491610" y="996079"/>
                </a:lnTo>
                <a:lnTo>
                  <a:pt x="543601" y="1009273"/>
                </a:lnTo>
                <a:lnTo>
                  <a:pt x="597269" y="1020265"/>
                </a:lnTo>
                <a:lnTo>
                  <a:pt x="652476" y="1028968"/>
                </a:lnTo>
                <a:lnTo>
                  <a:pt x="709082" y="1035294"/>
                </a:lnTo>
                <a:lnTo>
                  <a:pt x="766947" y="1039154"/>
                </a:lnTo>
                <a:lnTo>
                  <a:pt x="825931" y="1040460"/>
                </a:lnTo>
                <a:lnTo>
                  <a:pt x="884917" y="1039154"/>
                </a:lnTo>
                <a:lnTo>
                  <a:pt x="942784" y="1035294"/>
                </a:lnTo>
                <a:lnTo>
                  <a:pt x="999391" y="1028968"/>
                </a:lnTo>
                <a:lnTo>
                  <a:pt x="1054599" y="1020265"/>
                </a:lnTo>
                <a:lnTo>
                  <a:pt x="1108269" y="1009273"/>
                </a:lnTo>
                <a:lnTo>
                  <a:pt x="1160260" y="996079"/>
                </a:lnTo>
                <a:lnTo>
                  <a:pt x="1210433" y="980771"/>
                </a:lnTo>
                <a:lnTo>
                  <a:pt x="1258648" y="963438"/>
                </a:lnTo>
                <a:lnTo>
                  <a:pt x="1304765" y="944167"/>
                </a:lnTo>
                <a:lnTo>
                  <a:pt x="1348645" y="923047"/>
                </a:lnTo>
                <a:lnTo>
                  <a:pt x="1390147" y="900165"/>
                </a:lnTo>
                <a:lnTo>
                  <a:pt x="1429132" y="875610"/>
                </a:lnTo>
                <a:lnTo>
                  <a:pt x="1465461" y="849470"/>
                </a:lnTo>
                <a:lnTo>
                  <a:pt x="1498993" y="821832"/>
                </a:lnTo>
                <a:lnTo>
                  <a:pt x="1529589" y="792784"/>
                </a:lnTo>
                <a:lnTo>
                  <a:pt x="1557108" y="762416"/>
                </a:lnTo>
                <a:lnTo>
                  <a:pt x="1581412" y="730814"/>
                </a:lnTo>
                <a:lnTo>
                  <a:pt x="1602360" y="698066"/>
                </a:lnTo>
                <a:lnTo>
                  <a:pt x="1633631" y="629487"/>
                </a:lnTo>
                <a:lnTo>
                  <a:pt x="1649802" y="557383"/>
                </a:lnTo>
                <a:lnTo>
                  <a:pt x="1651876" y="520230"/>
                </a:lnTo>
                <a:lnTo>
                  <a:pt x="1649802" y="483077"/>
                </a:lnTo>
                <a:lnTo>
                  <a:pt x="1633631" y="410976"/>
                </a:lnTo>
                <a:lnTo>
                  <a:pt x="1602360" y="342398"/>
                </a:lnTo>
                <a:lnTo>
                  <a:pt x="1581412" y="309651"/>
                </a:lnTo>
                <a:lnTo>
                  <a:pt x="1557108" y="278049"/>
                </a:lnTo>
                <a:lnTo>
                  <a:pt x="1529589" y="247680"/>
                </a:lnTo>
                <a:lnTo>
                  <a:pt x="1498993" y="218633"/>
                </a:lnTo>
                <a:lnTo>
                  <a:pt x="1465461" y="190995"/>
                </a:lnTo>
                <a:lnTo>
                  <a:pt x="1429132" y="164854"/>
                </a:lnTo>
                <a:lnTo>
                  <a:pt x="1390147" y="140298"/>
                </a:lnTo>
                <a:lnTo>
                  <a:pt x="1348645" y="117416"/>
                </a:lnTo>
                <a:lnTo>
                  <a:pt x="1304765" y="96296"/>
                </a:lnTo>
                <a:lnTo>
                  <a:pt x="1258648" y="77024"/>
                </a:lnTo>
                <a:lnTo>
                  <a:pt x="1210433" y="59691"/>
                </a:lnTo>
                <a:lnTo>
                  <a:pt x="1160260" y="44382"/>
                </a:lnTo>
                <a:lnTo>
                  <a:pt x="1108269" y="31188"/>
                </a:lnTo>
                <a:lnTo>
                  <a:pt x="1054599" y="20195"/>
                </a:lnTo>
                <a:lnTo>
                  <a:pt x="999391" y="11491"/>
                </a:lnTo>
                <a:lnTo>
                  <a:pt x="942784" y="5166"/>
                </a:lnTo>
                <a:lnTo>
                  <a:pt x="884917" y="1306"/>
                </a:lnTo>
                <a:lnTo>
                  <a:pt x="825931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1058" y="4042245"/>
            <a:ext cx="1652270" cy="1040765"/>
          </a:xfrm>
          <a:custGeom>
            <a:avLst/>
            <a:gdLst/>
            <a:ahLst/>
            <a:cxnLst/>
            <a:rect l="l" t="t" r="r" b="b"/>
            <a:pathLst>
              <a:path w="1652270" h="1040764">
                <a:moveTo>
                  <a:pt x="0" y="520233"/>
                </a:moveTo>
                <a:lnTo>
                  <a:pt x="8201" y="446632"/>
                </a:lnTo>
                <a:lnTo>
                  <a:pt x="32062" y="376204"/>
                </a:lnTo>
                <a:lnTo>
                  <a:pt x="70463" y="309652"/>
                </a:lnTo>
                <a:lnTo>
                  <a:pt x="94767" y="278050"/>
                </a:lnTo>
                <a:lnTo>
                  <a:pt x="122286" y="247681"/>
                </a:lnTo>
                <a:lnTo>
                  <a:pt x="152882" y="218633"/>
                </a:lnTo>
                <a:lnTo>
                  <a:pt x="186414" y="190995"/>
                </a:lnTo>
                <a:lnTo>
                  <a:pt x="222742" y="164854"/>
                </a:lnTo>
                <a:lnTo>
                  <a:pt x="261728" y="140298"/>
                </a:lnTo>
                <a:lnTo>
                  <a:pt x="303230" y="117416"/>
                </a:lnTo>
                <a:lnTo>
                  <a:pt x="347109" y="96295"/>
                </a:lnTo>
                <a:lnTo>
                  <a:pt x="393226" y="77024"/>
                </a:lnTo>
                <a:lnTo>
                  <a:pt x="441441" y="59691"/>
                </a:lnTo>
                <a:lnTo>
                  <a:pt x="491613" y="44382"/>
                </a:lnTo>
                <a:lnTo>
                  <a:pt x="543604" y="31188"/>
                </a:lnTo>
                <a:lnTo>
                  <a:pt x="597273" y="20195"/>
                </a:lnTo>
                <a:lnTo>
                  <a:pt x="652481" y="11491"/>
                </a:lnTo>
                <a:lnTo>
                  <a:pt x="709088" y="5166"/>
                </a:lnTo>
                <a:lnTo>
                  <a:pt x="766954" y="1306"/>
                </a:lnTo>
                <a:lnTo>
                  <a:pt x="825939" y="0"/>
                </a:lnTo>
                <a:lnTo>
                  <a:pt x="884924" y="1306"/>
                </a:lnTo>
                <a:lnTo>
                  <a:pt x="942789" y="5166"/>
                </a:lnTo>
                <a:lnTo>
                  <a:pt x="999396" y="11491"/>
                </a:lnTo>
                <a:lnTo>
                  <a:pt x="1054603" y="20195"/>
                </a:lnTo>
                <a:lnTo>
                  <a:pt x="1108272" y="31188"/>
                </a:lnTo>
                <a:lnTo>
                  <a:pt x="1160263" y="44382"/>
                </a:lnTo>
                <a:lnTo>
                  <a:pt x="1210435" y="59691"/>
                </a:lnTo>
                <a:lnTo>
                  <a:pt x="1258650" y="77024"/>
                </a:lnTo>
                <a:lnTo>
                  <a:pt x="1304767" y="96295"/>
                </a:lnTo>
                <a:lnTo>
                  <a:pt x="1348646" y="117416"/>
                </a:lnTo>
                <a:lnTo>
                  <a:pt x="1390149" y="140298"/>
                </a:lnTo>
                <a:lnTo>
                  <a:pt x="1429134" y="164854"/>
                </a:lnTo>
                <a:lnTo>
                  <a:pt x="1465463" y="190995"/>
                </a:lnTo>
                <a:lnTo>
                  <a:pt x="1498995" y="218633"/>
                </a:lnTo>
                <a:lnTo>
                  <a:pt x="1529591" y="247681"/>
                </a:lnTo>
                <a:lnTo>
                  <a:pt x="1557110" y="278050"/>
                </a:lnTo>
                <a:lnTo>
                  <a:pt x="1581414" y="309652"/>
                </a:lnTo>
                <a:lnTo>
                  <a:pt x="1602363" y="342399"/>
                </a:lnTo>
                <a:lnTo>
                  <a:pt x="1633633" y="410977"/>
                </a:lnTo>
                <a:lnTo>
                  <a:pt x="1649805" y="483080"/>
                </a:lnTo>
                <a:lnTo>
                  <a:pt x="1651878" y="520233"/>
                </a:lnTo>
                <a:lnTo>
                  <a:pt x="1649805" y="557386"/>
                </a:lnTo>
                <a:lnTo>
                  <a:pt x="1633633" y="629489"/>
                </a:lnTo>
                <a:lnTo>
                  <a:pt x="1602363" y="698067"/>
                </a:lnTo>
                <a:lnTo>
                  <a:pt x="1581414" y="730815"/>
                </a:lnTo>
                <a:lnTo>
                  <a:pt x="1557110" y="762417"/>
                </a:lnTo>
                <a:lnTo>
                  <a:pt x="1529591" y="792786"/>
                </a:lnTo>
                <a:lnTo>
                  <a:pt x="1498995" y="821834"/>
                </a:lnTo>
                <a:lnTo>
                  <a:pt x="1465463" y="849472"/>
                </a:lnTo>
                <a:lnTo>
                  <a:pt x="1429134" y="875613"/>
                </a:lnTo>
                <a:lnTo>
                  <a:pt x="1390149" y="900169"/>
                </a:lnTo>
                <a:lnTo>
                  <a:pt x="1348646" y="923051"/>
                </a:lnTo>
                <a:lnTo>
                  <a:pt x="1304767" y="944172"/>
                </a:lnTo>
                <a:lnTo>
                  <a:pt x="1258650" y="963443"/>
                </a:lnTo>
                <a:lnTo>
                  <a:pt x="1210435" y="980777"/>
                </a:lnTo>
                <a:lnTo>
                  <a:pt x="1160263" y="996086"/>
                </a:lnTo>
                <a:lnTo>
                  <a:pt x="1108272" y="1009280"/>
                </a:lnTo>
                <a:lnTo>
                  <a:pt x="1054603" y="1020273"/>
                </a:lnTo>
                <a:lnTo>
                  <a:pt x="999396" y="1028977"/>
                </a:lnTo>
                <a:lnTo>
                  <a:pt x="942789" y="1035302"/>
                </a:lnTo>
                <a:lnTo>
                  <a:pt x="884924" y="1039162"/>
                </a:lnTo>
                <a:lnTo>
                  <a:pt x="825939" y="1040469"/>
                </a:lnTo>
                <a:lnTo>
                  <a:pt x="766954" y="1039162"/>
                </a:lnTo>
                <a:lnTo>
                  <a:pt x="709088" y="1035302"/>
                </a:lnTo>
                <a:lnTo>
                  <a:pt x="652481" y="1028977"/>
                </a:lnTo>
                <a:lnTo>
                  <a:pt x="597273" y="1020273"/>
                </a:lnTo>
                <a:lnTo>
                  <a:pt x="543604" y="1009280"/>
                </a:lnTo>
                <a:lnTo>
                  <a:pt x="491613" y="996086"/>
                </a:lnTo>
                <a:lnTo>
                  <a:pt x="441441" y="980777"/>
                </a:lnTo>
                <a:lnTo>
                  <a:pt x="393226" y="963443"/>
                </a:lnTo>
                <a:lnTo>
                  <a:pt x="347109" y="944172"/>
                </a:lnTo>
                <a:lnTo>
                  <a:pt x="303230" y="923051"/>
                </a:lnTo>
                <a:lnTo>
                  <a:pt x="261728" y="900169"/>
                </a:lnTo>
                <a:lnTo>
                  <a:pt x="222742" y="875613"/>
                </a:lnTo>
                <a:lnTo>
                  <a:pt x="186414" y="849472"/>
                </a:lnTo>
                <a:lnTo>
                  <a:pt x="152882" y="821834"/>
                </a:lnTo>
                <a:lnTo>
                  <a:pt x="122286" y="792786"/>
                </a:lnTo>
                <a:lnTo>
                  <a:pt x="94767" y="762417"/>
                </a:lnTo>
                <a:lnTo>
                  <a:pt x="70463" y="730815"/>
                </a:lnTo>
                <a:lnTo>
                  <a:pt x="49515" y="698067"/>
                </a:lnTo>
                <a:lnTo>
                  <a:pt x="18244" y="629489"/>
                </a:lnTo>
                <a:lnTo>
                  <a:pt x="2073" y="557386"/>
                </a:lnTo>
                <a:lnTo>
                  <a:pt x="0" y="520233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04990" y="4280280"/>
            <a:ext cx="67056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Konudan  konuya  atlamak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37029" y="2392235"/>
            <a:ext cx="1851025" cy="1040765"/>
          </a:xfrm>
          <a:custGeom>
            <a:avLst/>
            <a:gdLst/>
            <a:ahLst/>
            <a:cxnLst/>
            <a:rect l="l" t="t" r="r" b="b"/>
            <a:pathLst>
              <a:path w="1851025" h="1040764">
                <a:moveTo>
                  <a:pt x="925423" y="0"/>
                </a:moveTo>
                <a:lnTo>
                  <a:pt x="864576" y="1106"/>
                </a:lnTo>
                <a:lnTo>
                  <a:pt x="804780" y="4380"/>
                </a:lnTo>
                <a:lnTo>
                  <a:pt x="746157" y="9753"/>
                </a:lnTo>
                <a:lnTo>
                  <a:pt x="688829" y="17156"/>
                </a:lnTo>
                <a:lnTo>
                  <a:pt x="632917" y="26521"/>
                </a:lnTo>
                <a:lnTo>
                  <a:pt x="578544" y="37780"/>
                </a:lnTo>
                <a:lnTo>
                  <a:pt x="525832" y="50863"/>
                </a:lnTo>
                <a:lnTo>
                  <a:pt x="474903" y="65702"/>
                </a:lnTo>
                <a:lnTo>
                  <a:pt x="425878" y="82229"/>
                </a:lnTo>
                <a:lnTo>
                  <a:pt x="378879" y="100375"/>
                </a:lnTo>
                <a:lnTo>
                  <a:pt x="334029" y="120071"/>
                </a:lnTo>
                <a:lnTo>
                  <a:pt x="291450" y="141249"/>
                </a:lnTo>
                <a:lnTo>
                  <a:pt x="251262" y="163841"/>
                </a:lnTo>
                <a:lnTo>
                  <a:pt x="213589" y="187777"/>
                </a:lnTo>
                <a:lnTo>
                  <a:pt x="178552" y="212990"/>
                </a:lnTo>
                <a:lnTo>
                  <a:pt x="146273" y="239410"/>
                </a:lnTo>
                <a:lnTo>
                  <a:pt x="116875" y="266970"/>
                </a:lnTo>
                <a:lnTo>
                  <a:pt x="90478" y="295600"/>
                </a:lnTo>
                <a:lnTo>
                  <a:pt x="47178" y="355798"/>
                </a:lnTo>
                <a:lnTo>
                  <a:pt x="17350" y="419456"/>
                </a:lnTo>
                <a:lnTo>
                  <a:pt x="1968" y="486025"/>
                </a:lnTo>
                <a:lnTo>
                  <a:pt x="0" y="520230"/>
                </a:lnTo>
                <a:lnTo>
                  <a:pt x="1968" y="554436"/>
                </a:lnTo>
                <a:lnTo>
                  <a:pt x="17350" y="621008"/>
                </a:lnTo>
                <a:lnTo>
                  <a:pt x="47178" y="684668"/>
                </a:lnTo>
                <a:lnTo>
                  <a:pt x="90478" y="744867"/>
                </a:lnTo>
                <a:lnTo>
                  <a:pt x="116875" y="773498"/>
                </a:lnTo>
                <a:lnTo>
                  <a:pt x="146273" y="801058"/>
                </a:lnTo>
                <a:lnTo>
                  <a:pt x="178552" y="827479"/>
                </a:lnTo>
                <a:lnTo>
                  <a:pt x="213589" y="852693"/>
                </a:lnTo>
                <a:lnTo>
                  <a:pt x="251262" y="876629"/>
                </a:lnTo>
                <a:lnTo>
                  <a:pt x="291450" y="899221"/>
                </a:lnTo>
                <a:lnTo>
                  <a:pt x="334029" y="920400"/>
                </a:lnTo>
                <a:lnTo>
                  <a:pt x="378879" y="940096"/>
                </a:lnTo>
                <a:lnTo>
                  <a:pt x="425878" y="958243"/>
                </a:lnTo>
                <a:lnTo>
                  <a:pt x="474903" y="974769"/>
                </a:lnTo>
                <a:lnTo>
                  <a:pt x="525832" y="989609"/>
                </a:lnTo>
                <a:lnTo>
                  <a:pt x="578544" y="1002692"/>
                </a:lnTo>
                <a:lnTo>
                  <a:pt x="632917" y="1013950"/>
                </a:lnTo>
                <a:lnTo>
                  <a:pt x="688829" y="1023315"/>
                </a:lnTo>
                <a:lnTo>
                  <a:pt x="746157" y="1030719"/>
                </a:lnTo>
                <a:lnTo>
                  <a:pt x="804780" y="1036092"/>
                </a:lnTo>
                <a:lnTo>
                  <a:pt x="864576" y="1039366"/>
                </a:lnTo>
                <a:lnTo>
                  <a:pt x="925423" y="1040472"/>
                </a:lnTo>
                <a:lnTo>
                  <a:pt x="986272" y="1039366"/>
                </a:lnTo>
                <a:lnTo>
                  <a:pt x="1046069" y="1036092"/>
                </a:lnTo>
                <a:lnTo>
                  <a:pt x="1104693" y="1030719"/>
                </a:lnTo>
                <a:lnTo>
                  <a:pt x="1162023" y="1023315"/>
                </a:lnTo>
                <a:lnTo>
                  <a:pt x="1217935" y="1013950"/>
                </a:lnTo>
                <a:lnTo>
                  <a:pt x="1272309" y="1002692"/>
                </a:lnTo>
                <a:lnTo>
                  <a:pt x="1325022" y="989609"/>
                </a:lnTo>
                <a:lnTo>
                  <a:pt x="1375952" y="974769"/>
                </a:lnTo>
                <a:lnTo>
                  <a:pt x="1424978" y="958243"/>
                </a:lnTo>
                <a:lnTo>
                  <a:pt x="1471977" y="940096"/>
                </a:lnTo>
                <a:lnTo>
                  <a:pt x="1516827" y="920400"/>
                </a:lnTo>
                <a:lnTo>
                  <a:pt x="1559408" y="899221"/>
                </a:lnTo>
                <a:lnTo>
                  <a:pt x="1599595" y="876629"/>
                </a:lnTo>
                <a:lnTo>
                  <a:pt x="1637269" y="852693"/>
                </a:lnTo>
                <a:lnTo>
                  <a:pt x="1672306" y="827479"/>
                </a:lnTo>
                <a:lnTo>
                  <a:pt x="1704585" y="801058"/>
                </a:lnTo>
                <a:lnTo>
                  <a:pt x="1733984" y="773498"/>
                </a:lnTo>
                <a:lnTo>
                  <a:pt x="1760381" y="744867"/>
                </a:lnTo>
                <a:lnTo>
                  <a:pt x="1803681" y="684668"/>
                </a:lnTo>
                <a:lnTo>
                  <a:pt x="1833509" y="621008"/>
                </a:lnTo>
                <a:lnTo>
                  <a:pt x="1848891" y="554436"/>
                </a:lnTo>
                <a:lnTo>
                  <a:pt x="1850859" y="520230"/>
                </a:lnTo>
                <a:lnTo>
                  <a:pt x="1848891" y="486025"/>
                </a:lnTo>
                <a:lnTo>
                  <a:pt x="1833509" y="419456"/>
                </a:lnTo>
                <a:lnTo>
                  <a:pt x="1803681" y="355798"/>
                </a:lnTo>
                <a:lnTo>
                  <a:pt x="1760381" y="295600"/>
                </a:lnTo>
                <a:lnTo>
                  <a:pt x="1733984" y="266970"/>
                </a:lnTo>
                <a:lnTo>
                  <a:pt x="1704585" y="239410"/>
                </a:lnTo>
                <a:lnTo>
                  <a:pt x="1672306" y="212990"/>
                </a:lnTo>
                <a:lnTo>
                  <a:pt x="1637269" y="187777"/>
                </a:lnTo>
                <a:lnTo>
                  <a:pt x="1599595" y="163841"/>
                </a:lnTo>
                <a:lnTo>
                  <a:pt x="1559408" y="141249"/>
                </a:lnTo>
                <a:lnTo>
                  <a:pt x="1516827" y="120071"/>
                </a:lnTo>
                <a:lnTo>
                  <a:pt x="1471977" y="100375"/>
                </a:lnTo>
                <a:lnTo>
                  <a:pt x="1424978" y="82229"/>
                </a:lnTo>
                <a:lnTo>
                  <a:pt x="1375952" y="65702"/>
                </a:lnTo>
                <a:lnTo>
                  <a:pt x="1325022" y="50863"/>
                </a:lnTo>
                <a:lnTo>
                  <a:pt x="1272309" y="37780"/>
                </a:lnTo>
                <a:lnTo>
                  <a:pt x="1217935" y="26521"/>
                </a:lnTo>
                <a:lnTo>
                  <a:pt x="1162023" y="17156"/>
                </a:lnTo>
                <a:lnTo>
                  <a:pt x="1104693" y="9753"/>
                </a:lnTo>
                <a:lnTo>
                  <a:pt x="1046069" y="4380"/>
                </a:lnTo>
                <a:lnTo>
                  <a:pt x="986272" y="1106"/>
                </a:lnTo>
                <a:lnTo>
                  <a:pt x="925423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37029" y="2392235"/>
            <a:ext cx="1851025" cy="1040765"/>
          </a:xfrm>
          <a:custGeom>
            <a:avLst/>
            <a:gdLst/>
            <a:ahLst/>
            <a:cxnLst/>
            <a:rect l="l" t="t" r="r" b="b"/>
            <a:pathLst>
              <a:path w="1851025" h="1040764">
                <a:moveTo>
                  <a:pt x="0" y="520233"/>
                </a:moveTo>
                <a:lnTo>
                  <a:pt x="7792" y="452413"/>
                </a:lnTo>
                <a:lnTo>
                  <a:pt x="30519" y="387230"/>
                </a:lnTo>
                <a:lnTo>
                  <a:pt x="67206" y="325233"/>
                </a:lnTo>
                <a:lnTo>
                  <a:pt x="116876" y="266970"/>
                </a:lnTo>
                <a:lnTo>
                  <a:pt x="146275" y="239411"/>
                </a:lnTo>
                <a:lnTo>
                  <a:pt x="178555" y="212990"/>
                </a:lnTo>
                <a:lnTo>
                  <a:pt x="213592" y="187777"/>
                </a:lnTo>
                <a:lnTo>
                  <a:pt x="251266" y="163841"/>
                </a:lnTo>
                <a:lnTo>
                  <a:pt x="291453" y="141249"/>
                </a:lnTo>
                <a:lnTo>
                  <a:pt x="334034" y="120071"/>
                </a:lnTo>
                <a:lnTo>
                  <a:pt x="378884" y="100375"/>
                </a:lnTo>
                <a:lnTo>
                  <a:pt x="425883" y="82229"/>
                </a:lnTo>
                <a:lnTo>
                  <a:pt x="474909" y="65702"/>
                </a:lnTo>
                <a:lnTo>
                  <a:pt x="525839" y="50863"/>
                </a:lnTo>
                <a:lnTo>
                  <a:pt x="578552" y="37780"/>
                </a:lnTo>
                <a:lnTo>
                  <a:pt x="632925" y="26521"/>
                </a:lnTo>
                <a:lnTo>
                  <a:pt x="688837" y="17156"/>
                </a:lnTo>
                <a:lnTo>
                  <a:pt x="746166" y="9753"/>
                </a:lnTo>
                <a:lnTo>
                  <a:pt x="804790" y="4380"/>
                </a:lnTo>
                <a:lnTo>
                  <a:pt x="864586" y="1106"/>
                </a:lnTo>
                <a:lnTo>
                  <a:pt x="925434" y="0"/>
                </a:lnTo>
                <a:lnTo>
                  <a:pt x="986282" y="1106"/>
                </a:lnTo>
                <a:lnTo>
                  <a:pt x="1046078" y="4380"/>
                </a:lnTo>
                <a:lnTo>
                  <a:pt x="1104702" y="9753"/>
                </a:lnTo>
                <a:lnTo>
                  <a:pt x="1162031" y="17156"/>
                </a:lnTo>
                <a:lnTo>
                  <a:pt x="1217943" y="26521"/>
                </a:lnTo>
                <a:lnTo>
                  <a:pt x="1272317" y="37780"/>
                </a:lnTo>
                <a:lnTo>
                  <a:pt x="1325029" y="50863"/>
                </a:lnTo>
                <a:lnTo>
                  <a:pt x="1375959" y="65702"/>
                </a:lnTo>
                <a:lnTo>
                  <a:pt x="1424985" y="82229"/>
                </a:lnTo>
                <a:lnTo>
                  <a:pt x="1471984" y="100375"/>
                </a:lnTo>
                <a:lnTo>
                  <a:pt x="1516835" y="120071"/>
                </a:lnTo>
                <a:lnTo>
                  <a:pt x="1559415" y="141249"/>
                </a:lnTo>
                <a:lnTo>
                  <a:pt x="1599603" y="163841"/>
                </a:lnTo>
                <a:lnTo>
                  <a:pt x="1637276" y="187777"/>
                </a:lnTo>
                <a:lnTo>
                  <a:pt x="1672313" y="212990"/>
                </a:lnTo>
                <a:lnTo>
                  <a:pt x="1704593" y="239411"/>
                </a:lnTo>
                <a:lnTo>
                  <a:pt x="1733992" y="266970"/>
                </a:lnTo>
                <a:lnTo>
                  <a:pt x="1760389" y="295601"/>
                </a:lnTo>
                <a:lnTo>
                  <a:pt x="1803689" y="355799"/>
                </a:lnTo>
                <a:lnTo>
                  <a:pt x="1833518" y="419458"/>
                </a:lnTo>
                <a:lnTo>
                  <a:pt x="1848900" y="486028"/>
                </a:lnTo>
                <a:lnTo>
                  <a:pt x="1850868" y="520233"/>
                </a:lnTo>
                <a:lnTo>
                  <a:pt x="1848900" y="554439"/>
                </a:lnTo>
                <a:lnTo>
                  <a:pt x="1833518" y="621009"/>
                </a:lnTo>
                <a:lnTo>
                  <a:pt x="1803689" y="684667"/>
                </a:lnTo>
                <a:lnTo>
                  <a:pt x="1760389" y="744866"/>
                </a:lnTo>
                <a:lnTo>
                  <a:pt x="1733992" y="773497"/>
                </a:lnTo>
                <a:lnTo>
                  <a:pt x="1704593" y="801056"/>
                </a:lnTo>
                <a:lnTo>
                  <a:pt x="1672313" y="827477"/>
                </a:lnTo>
                <a:lnTo>
                  <a:pt x="1637276" y="852690"/>
                </a:lnTo>
                <a:lnTo>
                  <a:pt x="1599603" y="876627"/>
                </a:lnTo>
                <a:lnTo>
                  <a:pt x="1559415" y="899218"/>
                </a:lnTo>
                <a:lnTo>
                  <a:pt x="1516835" y="920397"/>
                </a:lnTo>
                <a:lnTo>
                  <a:pt x="1471984" y="940093"/>
                </a:lnTo>
                <a:lnTo>
                  <a:pt x="1424985" y="958239"/>
                </a:lnTo>
                <a:lnTo>
                  <a:pt x="1375959" y="974766"/>
                </a:lnTo>
                <a:lnTo>
                  <a:pt x="1325029" y="989605"/>
                </a:lnTo>
                <a:lnTo>
                  <a:pt x="1272317" y="1002688"/>
                </a:lnTo>
                <a:lnTo>
                  <a:pt x="1217943" y="1013947"/>
                </a:lnTo>
                <a:lnTo>
                  <a:pt x="1162031" y="1023312"/>
                </a:lnTo>
                <a:lnTo>
                  <a:pt x="1104702" y="1030715"/>
                </a:lnTo>
                <a:lnTo>
                  <a:pt x="1046078" y="1036088"/>
                </a:lnTo>
                <a:lnTo>
                  <a:pt x="986282" y="1039362"/>
                </a:lnTo>
                <a:lnTo>
                  <a:pt x="925434" y="1040469"/>
                </a:lnTo>
                <a:lnTo>
                  <a:pt x="864586" y="1039362"/>
                </a:lnTo>
                <a:lnTo>
                  <a:pt x="804790" y="1036088"/>
                </a:lnTo>
                <a:lnTo>
                  <a:pt x="746166" y="1030715"/>
                </a:lnTo>
                <a:lnTo>
                  <a:pt x="688837" y="1023312"/>
                </a:lnTo>
                <a:lnTo>
                  <a:pt x="632925" y="1013947"/>
                </a:lnTo>
                <a:lnTo>
                  <a:pt x="578552" y="1002688"/>
                </a:lnTo>
                <a:lnTo>
                  <a:pt x="525839" y="989605"/>
                </a:lnTo>
                <a:lnTo>
                  <a:pt x="474909" y="974766"/>
                </a:lnTo>
                <a:lnTo>
                  <a:pt x="425883" y="958239"/>
                </a:lnTo>
                <a:lnTo>
                  <a:pt x="378884" y="940093"/>
                </a:lnTo>
                <a:lnTo>
                  <a:pt x="334034" y="920397"/>
                </a:lnTo>
                <a:lnTo>
                  <a:pt x="291453" y="899218"/>
                </a:lnTo>
                <a:lnTo>
                  <a:pt x="251266" y="876627"/>
                </a:lnTo>
                <a:lnTo>
                  <a:pt x="213592" y="852690"/>
                </a:lnTo>
                <a:lnTo>
                  <a:pt x="178555" y="827477"/>
                </a:lnTo>
                <a:lnTo>
                  <a:pt x="146275" y="801056"/>
                </a:lnTo>
                <a:lnTo>
                  <a:pt x="116876" y="773497"/>
                </a:lnTo>
                <a:lnTo>
                  <a:pt x="90479" y="744866"/>
                </a:lnTo>
                <a:lnTo>
                  <a:pt x="47179" y="684667"/>
                </a:lnTo>
                <a:lnTo>
                  <a:pt x="17350" y="621009"/>
                </a:lnTo>
                <a:lnTo>
                  <a:pt x="1968" y="554439"/>
                </a:lnTo>
                <a:lnTo>
                  <a:pt x="0" y="520233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255762" y="2630271"/>
            <a:ext cx="121983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Özel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hayaftndaki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sorunlardan  bahsetmek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0440">
              <a:lnSpc>
                <a:spcPct val="100000"/>
              </a:lnSpc>
            </a:pPr>
            <a:r>
              <a:rPr sz="3200" spc="-5" dirty="0"/>
              <a:t>İŞE</a:t>
            </a:r>
            <a:r>
              <a:rPr sz="3200" spc="-90" dirty="0"/>
              <a:t> </a:t>
            </a:r>
            <a:r>
              <a:rPr sz="3200" dirty="0"/>
              <a:t>BAŞVURU</a:t>
            </a:r>
            <a:endParaRPr sz="3200"/>
          </a:p>
          <a:p>
            <a:pPr marL="17780">
              <a:lnSpc>
                <a:spcPct val="100000"/>
              </a:lnSpc>
              <a:spcBef>
                <a:spcPts val="675"/>
              </a:spcBef>
            </a:pPr>
            <a:r>
              <a:rPr sz="2000" dirty="0"/>
              <a:t>İŞVEREN </a:t>
            </a:r>
            <a:r>
              <a:rPr sz="2000" spc="-15" dirty="0"/>
              <a:t>TARAFINDAN </a:t>
            </a:r>
            <a:r>
              <a:rPr sz="2000" dirty="0"/>
              <a:t>BEĞENİLMEYEN</a:t>
            </a:r>
            <a:r>
              <a:rPr sz="2000" spc="-40" dirty="0"/>
              <a:t> </a:t>
            </a:r>
            <a:r>
              <a:rPr sz="2000" spc="-15" dirty="0"/>
              <a:t>DAVRANIŞLAR-2</a:t>
            </a:r>
            <a:endParaRPr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9363" y="2351922"/>
            <a:ext cx="4624529" cy="3746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3065" y="3670066"/>
            <a:ext cx="1392377" cy="448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28008" y="3994268"/>
            <a:ext cx="1342504" cy="70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2824" y="3973478"/>
            <a:ext cx="1188719" cy="453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7767" y="4301837"/>
            <a:ext cx="1138843" cy="706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8135" y="4289365"/>
            <a:ext cx="1442262" cy="4530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3065" y="4617724"/>
            <a:ext cx="1392377" cy="706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09534" y="3730309"/>
            <a:ext cx="1351280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88800"/>
              </a:lnSpc>
            </a:pPr>
            <a:r>
              <a:rPr sz="2300" b="1" u="sng" dirty="0">
                <a:solidFill>
                  <a:srgbClr val="FFFFFF"/>
                </a:solidFill>
                <a:latin typeface="Calibri"/>
                <a:cs typeface="Calibri"/>
              </a:rPr>
              <a:t>DAVRANIŞ  İLE İLGİLİ  YANLIŞLAR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35895" y="1889772"/>
            <a:ext cx="1692275" cy="1122680"/>
          </a:xfrm>
          <a:custGeom>
            <a:avLst/>
            <a:gdLst/>
            <a:ahLst/>
            <a:cxnLst/>
            <a:rect l="l" t="t" r="r" b="b"/>
            <a:pathLst>
              <a:path w="1692275" h="1122680">
                <a:moveTo>
                  <a:pt x="845947" y="0"/>
                </a:moveTo>
                <a:lnTo>
                  <a:pt x="788029" y="1294"/>
                </a:lnTo>
                <a:lnTo>
                  <a:pt x="731158" y="5123"/>
                </a:lnTo>
                <a:lnTo>
                  <a:pt x="675461" y="11402"/>
                </a:lnTo>
                <a:lnTo>
                  <a:pt x="621063" y="20048"/>
                </a:lnTo>
                <a:lnTo>
                  <a:pt x="568091" y="30977"/>
                </a:lnTo>
                <a:lnTo>
                  <a:pt x="516669" y="44106"/>
                </a:lnTo>
                <a:lnTo>
                  <a:pt x="466925" y="59350"/>
                </a:lnTo>
                <a:lnTo>
                  <a:pt x="418985" y="76628"/>
                </a:lnTo>
                <a:lnTo>
                  <a:pt x="372973" y="95853"/>
                </a:lnTo>
                <a:lnTo>
                  <a:pt x="329017" y="116945"/>
                </a:lnTo>
                <a:lnTo>
                  <a:pt x="287242" y="139817"/>
                </a:lnTo>
                <a:lnTo>
                  <a:pt x="247775" y="164388"/>
                </a:lnTo>
                <a:lnTo>
                  <a:pt x="210741" y="190574"/>
                </a:lnTo>
                <a:lnTo>
                  <a:pt x="176266" y="218290"/>
                </a:lnTo>
                <a:lnTo>
                  <a:pt x="144476" y="247454"/>
                </a:lnTo>
                <a:lnTo>
                  <a:pt x="115498" y="277981"/>
                </a:lnTo>
                <a:lnTo>
                  <a:pt x="89457" y="309788"/>
                </a:lnTo>
                <a:lnTo>
                  <a:pt x="66479" y="342792"/>
                </a:lnTo>
                <a:lnTo>
                  <a:pt x="46691" y="376909"/>
                </a:lnTo>
                <a:lnTo>
                  <a:pt x="30218" y="412056"/>
                </a:lnTo>
                <a:lnTo>
                  <a:pt x="17186" y="448148"/>
                </a:lnTo>
                <a:lnTo>
                  <a:pt x="7722" y="485102"/>
                </a:lnTo>
                <a:lnTo>
                  <a:pt x="1951" y="522835"/>
                </a:lnTo>
                <a:lnTo>
                  <a:pt x="0" y="561263"/>
                </a:lnTo>
                <a:lnTo>
                  <a:pt x="1951" y="599690"/>
                </a:lnTo>
                <a:lnTo>
                  <a:pt x="7722" y="637421"/>
                </a:lnTo>
                <a:lnTo>
                  <a:pt x="17186" y="674375"/>
                </a:lnTo>
                <a:lnTo>
                  <a:pt x="30218" y="710466"/>
                </a:lnTo>
                <a:lnTo>
                  <a:pt x="46691" y="745611"/>
                </a:lnTo>
                <a:lnTo>
                  <a:pt x="66479" y="779727"/>
                </a:lnTo>
                <a:lnTo>
                  <a:pt x="89457" y="812730"/>
                </a:lnTo>
                <a:lnTo>
                  <a:pt x="115498" y="844537"/>
                </a:lnTo>
                <a:lnTo>
                  <a:pt x="144476" y="875063"/>
                </a:lnTo>
                <a:lnTo>
                  <a:pt x="176266" y="904226"/>
                </a:lnTo>
                <a:lnTo>
                  <a:pt x="210741" y="931942"/>
                </a:lnTo>
                <a:lnTo>
                  <a:pt x="247775" y="958127"/>
                </a:lnTo>
                <a:lnTo>
                  <a:pt x="287242" y="982698"/>
                </a:lnTo>
                <a:lnTo>
                  <a:pt x="329017" y="1005570"/>
                </a:lnTo>
                <a:lnTo>
                  <a:pt x="372973" y="1026661"/>
                </a:lnTo>
                <a:lnTo>
                  <a:pt x="418985" y="1045887"/>
                </a:lnTo>
                <a:lnTo>
                  <a:pt x="466925" y="1063164"/>
                </a:lnTo>
                <a:lnTo>
                  <a:pt x="516669" y="1078408"/>
                </a:lnTo>
                <a:lnTo>
                  <a:pt x="568091" y="1091537"/>
                </a:lnTo>
                <a:lnTo>
                  <a:pt x="621063" y="1102466"/>
                </a:lnTo>
                <a:lnTo>
                  <a:pt x="675461" y="1111112"/>
                </a:lnTo>
                <a:lnTo>
                  <a:pt x="731158" y="1117391"/>
                </a:lnTo>
                <a:lnTo>
                  <a:pt x="788029" y="1121220"/>
                </a:lnTo>
                <a:lnTo>
                  <a:pt x="845947" y="1122514"/>
                </a:lnTo>
                <a:lnTo>
                  <a:pt x="903866" y="1121220"/>
                </a:lnTo>
                <a:lnTo>
                  <a:pt x="960737" y="1117391"/>
                </a:lnTo>
                <a:lnTo>
                  <a:pt x="1016435" y="1111112"/>
                </a:lnTo>
                <a:lnTo>
                  <a:pt x="1070834" y="1102466"/>
                </a:lnTo>
                <a:lnTo>
                  <a:pt x="1123807" y="1091537"/>
                </a:lnTo>
                <a:lnTo>
                  <a:pt x="1175229" y="1078408"/>
                </a:lnTo>
                <a:lnTo>
                  <a:pt x="1224973" y="1063164"/>
                </a:lnTo>
                <a:lnTo>
                  <a:pt x="1272914" y="1045887"/>
                </a:lnTo>
                <a:lnTo>
                  <a:pt x="1318925" y="1026661"/>
                </a:lnTo>
                <a:lnTo>
                  <a:pt x="1362881" y="1005570"/>
                </a:lnTo>
                <a:lnTo>
                  <a:pt x="1404656" y="982698"/>
                </a:lnTo>
                <a:lnTo>
                  <a:pt x="1444123" y="958127"/>
                </a:lnTo>
                <a:lnTo>
                  <a:pt x="1481157" y="931942"/>
                </a:lnTo>
                <a:lnTo>
                  <a:pt x="1515631" y="904226"/>
                </a:lnTo>
                <a:lnTo>
                  <a:pt x="1547420" y="875063"/>
                </a:lnTo>
                <a:lnTo>
                  <a:pt x="1576398" y="844537"/>
                </a:lnTo>
                <a:lnTo>
                  <a:pt x="1602438" y="812730"/>
                </a:lnTo>
                <a:lnTo>
                  <a:pt x="1625415" y="779727"/>
                </a:lnTo>
                <a:lnTo>
                  <a:pt x="1645203" y="745611"/>
                </a:lnTo>
                <a:lnTo>
                  <a:pt x="1661676" y="710466"/>
                </a:lnTo>
                <a:lnTo>
                  <a:pt x="1674707" y="674375"/>
                </a:lnTo>
                <a:lnTo>
                  <a:pt x="1684171" y="637421"/>
                </a:lnTo>
                <a:lnTo>
                  <a:pt x="1689942" y="599690"/>
                </a:lnTo>
                <a:lnTo>
                  <a:pt x="1691894" y="561263"/>
                </a:lnTo>
                <a:lnTo>
                  <a:pt x="1689942" y="522835"/>
                </a:lnTo>
                <a:lnTo>
                  <a:pt x="1684171" y="485102"/>
                </a:lnTo>
                <a:lnTo>
                  <a:pt x="1674707" y="448148"/>
                </a:lnTo>
                <a:lnTo>
                  <a:pt x="1661676" y="412056"/>
                </a:lnTo>
                <a:lnTo>
                  <a:pt x="1645203" y="376909"/>
                </a:lnTo>
                <a:lnTo>
                  <a:pt x="1625415" y="342792"/>
                </a:lnTo>
                <a:lnTo>
                  <a:pt x="1602438" y="309788"/>
                </a:lnTo>
                <a:lnTo>
                  <a:pt x="1576398" y="277981"/>
                </a:lnTo>
                <a:lnTo>
                  <a:pt x="1547420" y="247454"/>
                </a:lnTo>
                <a:lnTo>
                  <a:pt x="1515631" y="218290"/>
                </a:lnTo>
                <a:lnTo>
                  <a:pt x="1481157" y="190574"/>
                </a:lnTo>
                <a:lnTo>
                  <a:pt x="1444123" y="164388"/>
                </a:lnTo>
                <a:lnTo>
                  <a:pt x="1404656" y="139817"/>
                </a:lnTo>
                <a:lnTo>
                  <a:pt x="1362881" y="116945"/>
                </a:lnTo>
                <a:lnTo>
                  <a:pt x="1318925" y="95853"/>
                </a:lnTo>
                <a:lnTo>
                  <a:pt x="1272914" y="76628"/>
                </a:lnTo>
                <a:lnTo>
                  <a:pt x="1224973" y="59350"/>
                </a:lnTo>
                <a:lnTo>
                  <a:pt x="1175229" y="44106"/>
                </a:lnTo>
                <a:lnTo>
                  <a:pt x="1123807" y="30977"/>
                </a:lnTo>
                <a:lnTo>
                  <a:pt x="1070834" y="20048"/>
                </a:lnTo>
                <a:lnTo>
                  <a:pt x="1016435" y="11402"/>
                </a:lnTo>
                <a:lnTo>
                  <a:pt x="960737" y="5123"/>
                </a:lnTo>
                <a:lnTo>
                  <a:pt x="903866" y="1294"/>
                </a:lnTo>
                <a:lnTo>
                  <a:pt x="845947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5895" y="1889773"/>
            <a:ext cx="1692275" cy="1122680"/>
          </a:xfrm>
          <a:custGeom>
            <a:avLst/>
            <a:gdLst/>
            <a:ahLst/>
            <a:cxnLst/>
            <a:rect l="l" t="t" r="r" b="b"/>
            <a:pathLst>
              <a:path w="1692275" h="1122680">
                <a:moveTo>
                  <a:pt x="0" y="561257"/>
                </a:moveTo>
                <a:lnTo>
                  <a:pt x="1951" y="522830"/>
                </a:lnTo>
                <a:lnTo>
                  <a:pt x="7722" y="485098"/>
                </a:lnTo>
                <a:lnTo>
                  <a:pt x="17186" y="448144"/>
                </a:lnTo>
                <a:lnTo>
                  <a:pt x="30217" y="412052"/>
                </a:lnTo>
                <a:lnTo>
                  <a:pt x="46690" y="376907"/>
                </a:lnTo>
                <a:lnTo>
                  <a:pt x="66478" y="342790"/>
                </a:lnTo>
                <a:lnTo>
                  <a:pt x="89455" y="309787"/>
                </a:lnTo>
                <a:lnTo>
                  <a:pt x="115496" y="277980"/>
                </a:lnTo>
                <a:lnTo>
                  <a:pt x="144473" y="247453"/>
                </a:lnTo>
                <a:lnTo>
                  <a:pt x="176263" y="218289"/>
                </a:lnTo>
                <a:lnTo>
                  <a:pt x="210737" y="190573"/>
                </a:lnTo>
                <a:lnTo>
                  <a:pt x="247771" y="164388"/>
                </a:lnTo>
                <a:lnTo>
                  <a:pt x="287238" y="139817"/>
                </a:lnTo>
                <a:lnTo>
                  <a:pt x="329012" y="116945"/>
                </a:lnTo>
                <a:lnTo>
                  <a:pt x="372968" y="95853"/>
                </a:lnTo>
                <a:lnTo>
                  <a:pt x="418979" y="76628"/>
                </a:lnTo>
                <a:lnTo>
                  <a:pt x="466920" y="59351"/>
                </a:lnTo>
                <a:lnTo>
                  <a:pt x="516664" y="44106"/>
                </a:lnTo>
                <a:lnTo>
                  <a:pt x="568085" y="30977"/>
                </a:lnTo>
                <a:lnTo>
                  <a:pt x="621058" y="20048"/>
                </a:lnTo>
                <a:lnTo>
                  <a:pt x="675457" y="11402"/>
                </a:lnTo>
                <a:lnTo>
                  <a:pt x="731154" y="5123"/>
                </a:lnTo>
                <a:lnTo>
                  <a:pt x="788025" y="1294"/>
                </a:lnTo>
                <a:lnTo>
                  <a:pt x="845944" y="0"/>
                </a:lnTo>
                <a:lnTo>
                  <a:pt x="903863" y="1294"/>
                </a:lnTo>
                <a:lnTo>
                  <a:pt x="960734" y="5123"/>
                </a:lnTo>
                <a:lnTo>
                  <a:pt x="1016432" y="11402"/>
                </a:lnTo>
                <a:lnTo>
                  <a:pt x="1070830" y="20048"/>
                </a:lnTo>
                <a:lnTo>
                  <a:pt x="1123803" y="30977"/>
                </a:lnTo>
                <a:lnTo>
                  <a:pt x="1175225" y="44106"/>
                </a:lnTo>
                <a:lnTo>
                  <a:pt x="1224969" y="59351"/>
                </a:lnTo>
                <a:lnTo>
                  <a:pt x="1272909" y="76628"/>
                </a:lnTo>
                <a:lnTo>
                  <a:pt x="1318921" y="95853"/>
                </a:lnTo>
                <a:lnTo>
                  <a:pt x="1362876" y="116945"/>
                </a:lnTo>
                <a:lnTo>
                  <a:pt x="1404651" y="139817"/>
                </a:lnTo>
                <a:lnTo>
                  <a:pt x="1444118" y="164388"/>
                </a:lnTo>
                <a:lnTo>
                  <a:pt x="1481152" y="190573"/>
                </a:lnTo>
                <a:lnTo>
                  <a:pt x="1515626" y="218289"/>
                </a:lnTo>
                <a:lnTo>
                  <a:pt x="1547415" y="247453"/>
                </a:lnTo>
                <a:lnTo>
                  <a:pt x="1576393" y="277980"/>
                </a:lnTo>
                <a:lnTo>
                  <a:pt x="1602433" y="309787"/>
                </a:lnTo>
                <a:lnTo>
                  <a:pt x="1625410" y="342790"/>
                </a:lnTo>
                <a:lnTo>
                  <a:pt x="1645198" y="376907"/>
                </a:lnTo>
                <a:lnTo>
                  <a:pt x="1661671" y="412052"/>
                </a:lnTo>
                <a:lnTo>
                  <a:pt x="1674702" y="448144"/>
                </a:lnTo>
                <a:lnTo>
                  <a:pt x="1684166" y="485098"/>
                </a:lnTo>
                <a:lnTo>
                  <a:pt x="1689937" y="522830"/>
                </a:lnTo>
                <a:lnTo>
                  <a:pt x="1691888" y="561257"/>
                </a:lnTo>
                <a:lnTo>
                  <a:pt x="1689937" y="599684"/>
                </a:lnTo>
                <a:lnTo>
                  <a:pt x="1684166" y="637416"/>
                </a:lnTo>
                <a:lnTo>
                  <a:pt x="1674702" y="674370"/>
                </a:lnTo>
                <a:lnTo>
                  <a:pt x="1661671" y="710462"/>
                </a:lnTo>
                <a:lnTo>
                  <a:pt x="1645198" y="745608"/>
                </a:lnTo>
                <a:lnTo>
                  <a:pt x="1625410" y="779724"/>
                </a:lnTo>
                <a:lnTo>
                  <a:pt x="1602433" y="812728"/>
                </a:lnTo>
                <a:lnTo>
                  <a:pt x="1576393" y="844535"/>
                </a:lnTo>
                <a:lnTo>
                  <a:pt x="1547415" y="875062"/>
                </a:lnTo>
                <a:lnTo>
                  <a:pt x="1515626" y="904226"/>
                </a:lnTo>
                <a:lnTo>
                  <a:pt x="1481152" y="931942"/>
                </a:lnTo>
                <a:lnTo>
                  <a:pt x="1444118" y="958128"/>
                </a:lnTo>
                <a:lnTo>
                  <a:pt x="1404651" y="982699"/>
                </a:lnTo>
                <a:lnTo>
                  <a:pt x="1362876" y="1005572"/>
                </a:lnTo>
                <a:lnTo>
                  <a:pt x="1318921" y="1026663"/>
                </a:lnTo>
                <a:lnTo>
                  <a:pt x="1272909" y="1045889"/>
                </a:lnTo>
                <a:lnTo>
                  <a:pt x="1224969" y="1063167"/>
                </a:lnTo>
                <a:lnTo>
                  <a:pt x="1175225" y="1078411"/>
                </a:lnTo>
                <a:lnTo>
                  <a:pt x="1123803" y="1091540"/>
                </a:lnTo>
                <a:lnTo>
                  <a:pt x="1070830" y="1102469"/>
                </a:lnTo>
                <a:lnTo>
                  <a:pt x="1016432" y="1111115"/>
                </a:lnTo>
                <a:lnTo>
                  <a:pt x="960734" y="1117395"/>
                </a:lnTo>
                <a:lnTo>
                  <a:pt x="903863" y="1121224"/>
                </a:lnTo>
                <a:lnTo>
                  <a:pt x="845944" y="1122518"/>
                </a:lnTo>
                <a:lnTo>
                  <a:pt x="788025" y="1121224"/>
                </a:lnTo>
                <a:lnTo>
                  <a:pt x="731154" y="1117395"/>
                </a:lnTo>
                <a:lnTo>
                  <a:pt x="675457" y="1111115"/>
                </a:lnTo>
                <a:lnTo>
                  <a:pt x="621058" y="1102469"/>
                </a:lnTo>
                <a:lnTo>
                  <a:pt x="568085" y="1091540"/>
                </a:lnTo>
                <a:lnTo>
                  <a:pt x="516664" y="1078411"/>
                </a:lnTo>
                <a:lnTo>
                  <a:pt x="466920" y="1063167"/>
                </a:lnTo>
                <a:lnTo>
                  <a:pt x="418979" y="1045889"/>
                </a:lnTo>
                <a:lnTo>
                  <a:pt x="372968" y="1026663"/>
                </a:lnTo>
                <a:lnTo>
                  <a:pt x="329012" y="1005572"/>
                </a:lnTo>
                <a:lnTo>
                  <a:pt x="287238" y="982699"/>
                </a:lnTo>
                <a:lnTo>
                  <a:pt x="247771" y="958128"/>
                </a:lnTo>
                <a:lnTo>
                  <a:pt x="210737" y="931942"/>
                </a:lnTo>
                <a:lnTo>
                  <a:pt x="176263" y="904226"/>
                </a:lnTo>
                <a:lnTo>
                  <a:pt x="144473" y="875062"/>
                </a:lnTo>
                <a:lnTo>
                  <a:pt x="115496" y="844535"/>
                </a:lnTo>
                <a:lnTo>
                  <a:pt x="89455" y="812728"/>
                </a:lnTo>
                <a:lnTo>
                  <a:pt x="66478" y="779724"/>
                </a:lnTo>
                <a:lnTo>
                  <a:pt x="46690" y="745608"/>
                </a:lnTo>
                <a:lnTo>
                  <a:pt x="30217" y="710462"/>
                </a:lnTo>
                <a:lnTo>
                  <a:pt x="17186" y="674370"/>
                </a:lnTo>
                <a:lnTo>
                  <a:pt x="7722" y="637416"/>
                </a:lnTo>
                <a:lnTo>
                  <a:pt x="1951" y="599684"/>
                </a:lnTo>
                <a:lnTo>
                  <a:pt x="0" y="56125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53319" y="2277427"/>
            <a:ext cx="106426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0" marR="5080" indent="-280035">
              <a:lnSpc>
                <a:spcPts val="1400"/>
              </a:lnSpc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Görüşmeye</a:t>
            </a:r>
            <a:r>
              <a:rPr sz="1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geç  kalmak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81179" y="2771978"/>
            <a:ext cx="1596390" cy="1122680"/>
          </a:xfrm>
          <a:custGeom>
            <a:avLst/>
            <a:gdLst/>
            <a:ahLst/>
            <a:cxnLst/>
            <a:rect l="l" t="t" r="r" b="b"/>
            <a:pathLst>
              <a:path w="1596390" h="1122679">
                <a:moveTo>
                  <a:pt x="797966" y="0"/>
                </a:moveTo>
                <a:lnTo>
                  <a:pt x="740979" y="1409"/>
                </a:lnTo>
                <a:lnTo>
                  <a:pt x="685073" y="5573"/>
                </a:lnTo>
                <a:lnTo>
                  <a:pt x="630383" y="12398"/>
                </a:lnTo>
                <a:lnTo>
                  <a:pt x="577045" y="21787"/>
                </a:lnTo>
                <a:lnTo>
                  <a:pt x="525194" y="33647"/>
                </a:lnTo>
                <a:lnTo>
                  <a:pt x="474964" y="47882"/>
                </a:lnTo>
                <a:lnTo>
                  <a:pt x="426491" y="64397"/>
                </a:lnTo>
                <a:lnTo>
                  <a:pt x="379909" y="83098"/>
                </a:lnTo>
                <a:lnTo>
                  <a:pt x="335354" y="103889"/>
                </a:lnTo>
                <a:lnTo>
                  <a:pt x="292961" y="126675"/>
                </a:lnTo>
                <a:lnTo>
                  <a:pt x="252864" y="151362"/>
                </a:lnTo>
                <a:lnTo>
                  <a:pt x="215199" y="177854"/>
                </a:lnTo>
                <a:lnTo>
                  <a:pt x="180101" y="206057"/>
                </a:lnTo>
                <a:lnTo>
                  <a:pt x="147705" y="235875"/>
                </a:lnTo>
                <a:lnTo>
                  <a:pt x="118145" y="267213"/>
                </a:lnTo>
                <a:lnTo>
                  <a:pt x="91558" y="299977"/>
                </a:lnTo>
                <a:lnTo>
                  <a:pt x="68077" y="334072"/>
                </a:lnTo>
                <a:lnTo>
                  <a:pt x="47838" y="369402"/>
                </a:lnTo>
                <a:lnTo>
                  <a:pt x="30976" y="405873"/>
                </a:lnTo>
                <a:lnTo>
                  <a:pt x="17626" y="443390"/>
                </a:lnTo>
                <a:lnTo>
                  <a:pt x="7924" y="481857"/>
                </a:lnTo>
                <a:lnTo>
                  <a:pt x="2003" y="521180"/>
                </a:lnTo>
                <a:lnTo>
                  <a:pt x="0" y="561263"/>
                </a:lnTo>
                <a:lnTo>
                  <a:pt x="2003" y="601345"/>
                </a:lnTo>
                <a:lnTo>
                  <a:pt x="7924" y="640667"/>
                </a:lnTo>
                <a:lnTo>
                  <a:pt x="17626" y="679133"/>
                </a:lnTo>
                <a:lnTo>
                  <a:pt x="30976" y="716648"/>
                </a:lnTo>
                <a:lnTo>
                  <a:pt x="47838" y="753118"/>
                </a:lnTo>
                <a:lnTo>
                  <a:pt x="68077" y="788447"/>
                </a:lnTo>
                <a:lnTo>
                  <a:pt x="91558" y="822541"/>
                </a:lnTo>
                <a:lnTo>
                  <a:pt x="118145" y="855304"/>
                </a:lnTo>
                <a:lnTo>
                  <a:pt x="147705" y="886642"/>
                </a:lnTo>
                <a:lnTo>
                  <a:pt x="180101" y="916460"/>
                </a:lnTo>
                <a:lnTo>
                  <a:pt x="215199" y="944662"/>
                </a:lnTo>
                <a:lnTo>
                  <a:pt x="252864" y="971153"/>
                </a:lnTo>
                <a:lnTo>
                  <a:pt x="292961" y="995840"/>
                </a:lnTo>
                <a:lnTo>
                  <a:pt x="335354" y="1018626"/>
                </a:lnTo>
                <a:lnTo>
                  <a:pt x="379909" y="1039416"/>
                </a:lnTo>
                <a:lnTo>
                  <a:pt x="426491" y="1058117"/>
                </a:lnTo>
                <a:lnTo>
                  <a:pt x="474964" y="1074632"/>
                </a:lnTo>
                <a:lnTo>
                  <a:pt x="525194" y="1088867"/>
                </a:lnTo>
                <a:lnTo>
                  <a:pt x="577045" y="1100727"/>
                </a:lnTo>
                <a:lnTo>
                  <a:pt x="630383" y="1110116"/>
                </a:lnTo>
                <a:lnTo>
                  <a:pt x="685073" y="1116941"/>
                </a:lnTo>
                <a:lnTo>
                  <a:pt x="740979" y="1121105"/>
                </a:lnTo>
                <a:lnTo>
                  <a:pt x="797966" y="1122514"/>
                </a:lnTo>
                <a:lnTo>
                  <a:pt x="854952" y="1121105"/>
                </a:lnTo>
                <a:lnTo>
                  <a:pt x="910856" y="1116941"/>
                </a:lnTo>
                <a:lnTo>
                  <a:pt x="965544" y="1110116"/>
                </a:lnTo>
                <a:lnTo>
                  <a:pt x="1018881" y="1100727"/>
                </a:lnTo>
                <a:lnTo>
                  <a:pt x="1070731" y="1088867"/>
                </a:lnTo>
                <a:lnTo>
                  <a:pt x="1120960" y="1074632"/>
                </a:lnTo>
                <a:lnTo>
                  <a:pt x="1169433" y="1058117"/>
                </a:lnTo>
                <a:lnTo>
                  <a:pt x="1216013" y="1039416"/>
                </a:lnTo>
                <a:lnTo>
                  <a:pt x="1260568" y="1018626"/>
                </a:lnTo>
                <a:lnTo>
                  <a:pt x="1302961" y="995840"/>
                </a:lnTo>
                <a:lnTo>
                  <a:pt x="1343057" y="971153"/>
                </a:lnTo>
                <a:lnTo>
                  <a:pt x="1380721" y="944662"/>
                </a:lnTo>
                <a:lnTo>
                  <a:pt x="1415819" y="916460"/>
                </a:lnTo>
                <a:lnTo>
                  <a:pt x="1448215" y="886642"/>
                </a:lnTo>
                <a:lnTo>
                  <a:pt x="1477774" y="855304"/>
                </a:lnTo>
                <a:lnTo>
                  <a:pt x="1504362" y="822541"/>
                </a:lnTo>
                <a:lnTo>
                  <a:pt x="1527842" y="788447"/>
                </a:lnTo>
                <a:lnTo>
                  <a:pt x="1548081" y="753118"/>
                </a:lnTo>
                <a:lnTo>
                  <a:pt x="1564943" y="716648"/>
                </a:lnTo>
                <a:lnTo>
                  <a:pt x="1578293" y="679133"/>
                </a:lnTo>
                <a:lnTo>
                  <a:pt x="1587995" y="640667"/>
                </a:lnTo>
                <a:lnTo>
                  <a:pt x="1593916" y="601345"/>
                </a:lnTo>
                <a:lnTo>
                  <a:pt x="1595920" y="561263"/>
                </a:lnTo>
                <a:lnTo>
                  <a:pt x="1593916" y="521180"/>
                </a:lnTo>
                <a:lnTo>
                  <a:pt x="1587995" y="481857"/>
                </a:lnTo>
                <a:lnTo>
                  <a:pt x="1578293" y="443390"/>
                </a:lnTo>
                <a:lnTo>
                  <a:pt x="1564943" y="405873"/>
                </a:lnTo>
                <a:lnTo>
                  <a:pt x="1548081" y="369402"/>
                </a:lnTo>
                <a:lnTo>
                  <a:pt x="1527842" y="334072"/>
                </a:lnTo>
                <a:lnTo>
                  <a:pt x="1504362" y="299977"/>
                </a:lnTo>
                <a:lnTo>
                  <a:pt x="1477774" y="267213"/>
                </a:lnTo>
                <a:lnTo>
                  <a:pt x="1448215" y="235875"/>
                </a:lnTo>
                <a:lnTo>
                  <a:pt x="1415819" y="206057"/>
                </a:lnTo>
                <a:lnTo>
                  <a:pt x="1380721" y="177854"/>
                </a:lnTo>
                <a:lnTo>
                  <a:pt x="1343057" y="151362"/>
                </a:lnTo>
                <a:lnTo>
                  <a:pt x="1302961" y="126675"/>
                </a:lnTo>
                <a:lnTo>
                  <a:pt x="1260568" y="103889"/>
                </a:lnTo>
                <a:lnTo>
                  <a:pt x="1216013" y="83098"/>
                </a:lnTo>
                <a:lnTo>
                  <a:pt x="1169433" y="64397"/>
                </a:lnTo>
                <a:lnTo>
                  <a:pt x="1120960" y="47882"/>
                </a:lnTo>
                <a:lnTo>
                  <a:pt x="1070731" y="33647"/>
                </a:lnTo>
                <a:lnTo>
                  <a:pt x="1018881" y="21787"/>
                </a:lnTo>
                <a:lnTo>
                  <a:pt x="965544" y="12398"/>
                </a:lnTo>
                <a:lnTo>
                  <a:pt x="910856" y="5573"/>
                </a:lnTo>
                <a:lnTo>
                  <a:pt x="854952" y="1409"/>
                </a:lnTo>
                <a:lnTo>
                  <a:pt x="797966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81179" y="2771978"/>
            <a:ext cx="1596390" cy="1122680"/>
          </a:xfrm>
          <a:custGeom>
            <a:avLst/>
            <a:gdLst/>
            <a:ahLst/>
            <a:cxnLst/>
            <a:rect l="l" t="t" r="r" b="b"/>
            <a:pathLst>
              <a:path w="1596390" h="1122679">
                <a:moveTo>
                  <a:pt x="0" y="561257"/>
                </a:moveTo>
                <a:lnTo>
                  <a:pt x="2003" y="521174"/>
                </a:lnTo>
                <a:lnTo>
                  <a:pt x="7924" y="481852"/>
                </a:lnTo>
                <a:lnTo>
                  <a:pt x="17626" y="443386"/>
                </a:lnTo>
                <a:lnTo>
                  <a:pt x="30976" y="405870"/>
                </a:lnTo>
                <a:lnTo>
                  <a:pt x="47837" y="369400"/>
                </a:lnTo>
                <a:lnTo>
                  <a:pt x="68076" y="334070"/>
                </a:lnTo>
                <a:lnTo>
                  <a:pt x="91556" y="299976"/>
                </a:lnTo>
                <a:lnTo>
                  <a:pt x="118143" y="267212"/>
                </a:lnTo>
                <a:lnTo>
                  <a:pt x="147702" y="235874"/>
                </a:lnTo>
                <a:lnTo>
                  <a:pt x="180098" y="206056"/>
                </a:lnTo>
                <a:lnTo>
                  <a:pt x="215196" y="177854"/>
                </a:lnTo>
                <a:lnTo>
                  <a:pt x="252860" y="151362"/>
                </a:lnTo>
                <a:lnTo>
                  <a:pt x="292957" y="126675"/>
                </a:lnTo>
                <a:lnTo>
                  <a:pt x="335349" y="103889"/>
                </a:lnTo>
                <a:lnTo>
                  <a:pt x="379904" y="83098"/>
                </a:lnTo>
                <a:lnTo>
                  <a:pt x="426485" y="64398"/>
                </a:lnTo>
                <a:lnTo>
                  <a:pt x="474958" y="47882"/>
                </a:lnTo>
                <a:lnTo>
                  <a:pt x="525187" y="33647"/>
                </a:lnTo>
                <a:lnTo>
                  <a:pt x="577038" y="21787"/>
                </a:lnTo>
                <a:lnTo>
                  <a:pt x="630375" y="12398"/>
                </a:lnTo>
                <a:lnTo>
                  <a:pt x="685064" y="5573"/>
                </a:lnTo>
                <a:lnTo>
                  <a:pt x="740969" y="1409"/>
                </a:lnTo>
                <a:lnTo>
                  <a:pt x="797956" y="0"/>
                </a:lnTo>
                <a:lnTo>
                  <a:pt x="854943" y="1409"/>
                </a:lnTo>
                <a:lnTo>
                  <a:pt x="910849" y="5573"/>
                </a:lnTo>
                <a:lnTo>
                  <a:pt x="965538" y="12398"/>
                </a:lnTo>
                <a:lnTo>
                  <a:pt x="1018875" y="21787"/>
                </a:lnTo>
                <a:lnTo>
                  <a:pt x="1070726" y="33647"/>
                </a:lnTo>
                <a:lnTo>
                  <a:pt x="1120955" y="47882"/>
                </a:lnTo>
                <a:lnTo>
                  <a:pt x="1169428" y="64398"/>
                </a:lnTo>
                <a:lnTo>
                  <a:pt x="1216009" y="83098"/>
                </a:lnTo>
                <a:lnTo>
                  <a:pt x="1260563" y="103889"/>
                </a:lnTo>
                <a:lnTo>
                  <a:pt x="1302956" y="126675"/>
                </a:lnTo>
                <a:lnTo>
                  <a:pt x="1343051" y="151362"/>
                </a:lnTo>
                <a:lnTo>
                  <a:pt x="1380715" y="177854"/>
                </a:lnTo>
                <a:lnTo>
                  <a:pt x="1415813" y="206056"/>
                </a:lnTo>
                <a:lnTo>
                  <a:pt x="1448208" y="235874"/>
                </a:lnTo>
                <a:lnTo>
                  <a:pt x="1477767" y="267212"/>
                </a:lnTo>
                <a:lnTo>
                  <a:pt x="1504354" y="299976"/>
                </a:lnTo>
                <a:lnTo>
                  <a:pt x="1527833" y="334070"/>
                </a:lnTo>
                <a:lnTo>
                  <a:pt x="1548072" y="369400"/>
                </a:lnTo>
                <a:lnTo>
                  <a:pt x="1564933" y="405870"/>
                </a:lnTo>
                <a:lnTo>
                  <a:pt x="1578282" y="443386"/>
                </a:lnTo>
                <a:lnTo>
                  <a:pt x="1587985" y="481852"/>
                </a:lnTo>
                <a:lnTo>
                  <a:pt x="1593905" y="521174"/>
                </a:lnTo>
                <a:lnTo>
                  <a:pt x="1595908" y="561257"/>
                </a:lnTo>
                <a:lnTo>
                  <a:pt x="1593905" y="601340"/>
                </a:lnTo>
                <a:lnTo>
                  <a:pt x="1587985" y="640662"/>
                </a:lnTo>
                <a:lnTo>
                  <a:pt x="1578282" y="679129"/>
                </a:lnTo>
                <a:lnTo>
                  <a:pt x="1564933" y="716644"/>
                </a:lnTo>
                <a:lnTo>
                  <a:pt x="1548072" y="753115"/>
                </a:lnTo>
                <a:lnTo>
                  <a:pt x="1527833" y="788445"/>
                </a:lnTo>
                <a:lnTo>
                  <a:pt x="1504354" y="822539"/>
                </a:lnTo>
                <a:lnTo>
                  <a:pt x="1477767" y="855303"/>
                </a:lnTo>
                <a:lnTo>
                  <a:pt x="1448208" y="886642"/>
                </a:lnTo>
                <a:lnTo>
                  <a:pt x="1415813" y="916460"/>
                </a:lnTo>
                <a:lnTo>
                  <a:pt x="1380715" y="944662"/>
                </a:lnTo>
                <a:lnTo>
                  <a:pt x="1343051" y="971154"/>
                </a:lnTo>
                <a:lnTo>
                  <a:pt x="1302956" y="995841"/>
                </a:lnTo>
                <a:lnTo>
                  <a:pt x="1260563" y="1018628"/>
                </a:lnTo>
                <a:lnTo>
                  <a:pt x="1216009" y="1039419"/>
                </a:lnTo>
                <a:lnTo>
                  <a:pt x="1169428" y="1058120"/>
                </a:lnTo>
                <a:lnTo>
                  <a:pt x="1120955" y="1074635"/>
                </a:lnTo>
                <a:lnTo>
                  <a:pt x="1070726" y="1088871"/>
                </a:lnTo>
                <a:lnTo>
                  <a:pt x="1018875" y="1100731"/>
                </a:lnTo>
                <a:lnTo>
                  <a:pt x="965538" y="1110120"/>
                </a:lnTo>
                <a:lnTo>
                  <a:pt x="910849" y="1116945"/>
                </a:lnTo>
                <a:lnTo>
                  <a:pt x="854943" y="1121109"/>
                </a:lnTo>
                <a:lnTo>
                  <a:pt x="797956" y="1122519"/>
                </a:lnTo>
                <a:lnTo>
                  <a:pt x="740969" y="1121109"/>
                </a:lnTo>
                <a:lnTo>
                  <a:pt x="685064" y="1116945"/>
                </a:lnTo>
                <a:lnTo>
                  <a:pt x="630375" y="1110120"/>
                </a:lnTo>
                <a:lnTo>
                  <a:pt x="577038" y="1100731"/>
                </a:lnTo>
                <a:lnTo>
                  <a:pt x="525187" y="1088871"/>
                </a:lnTo>
                <a:lnTo>
                  <a:pt x="474958" y="1074635"/>
                </a:lnTo>
                <a:lnTo>
                  <a:pt x="426485" y="1058120"/>
                </a:lnTo>
                <a:lnTo>
                  <a:pt x="379904" y="1039419"/>
                </a:lnTo>
                <a:lnTo>
                  <a:pt x="335349" y="1018628"/>
                </a:lnTo>
                <a:lnTo>
                  <a:pt x="292957" y="995841"/>
                </a:lnTo>
                <a:lnTo>
                  <a:pt x="252860" y="971154"/>
                </a:lnTo>
                <a:lnTo>
                  <a:pt x="215196" y="944662"/>
                </a:lnTo>
                <a:lnTo>
                  <a:pt x="180098" y="916460"/>
                </a:lnTo>
                <a:lnTo>
                  <a:pt x="147702" y="886642"/>
                </a:lnTo>
                <a:lnTo>
                  <a:pt x="118143" y="855303"/>
                </a:lnTo>
                <a:lnTo>
                  <a:pt x="91556" y="822539"/>
                </a:lnTo>
                <a:lnTo>
                  <a:pt x="68076" y="788445"/>
                </a:lnTo>
                <a:lnTo>
                  <a:pt x="47837" y="753115"/>
                </a:lnTo>
                <a:lnTo>
                  <a:pt x="30976" y="716644"/>
                </a:lnTo>
                <a:lnTo>
                  <a:pt x="17626" y="679129"/>
                </a:lnTo>
                <a:lnTo>
                  <a:pt x="7924" y="640662"/>
                </a:lnTo>
                <a:lnTo>
                  <a:pt x="2003" y="601340"/>
                </a:lnTo>
                <a:lnTo>
                  <a:pt x="0" y="56125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51540" y="3070479"/>
            <a:ext cx="1061720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400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Cep</a:t>
            </a:r>
            <a:r>
              <a:rPr sz="1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telefonunu  sessiz konuma  almamak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39790" y="4507801"/>
            <a:ext cx="1678939" cy="1122680"/>
          </a:xfrm>
          <a:custGeom>
            <a:avLst/>
            <a:gdLst/>
            <a:ahLst/>
            <a:cxnLst/>
            <a:rect l="l" t="t" r="r" b="b"/>
            <a:pathLst>
              <a:path w="1678940" h="1122679">
                <a:moveTo>
                  <a:pt x="839381" y="0"/>
                </a:moveTo>
                <a:lnTo>
                  <a:pt x="781912" y="1294"/>
                </a:lnTo>
                <a:lnTo>
                  <a:pt x="725482" y="5123"/>
                </a:lnTo>
                <a:lnTo>
                  <a:pt x="670217" y="11402"/>
                </a:lnTo>
                <a:lnTo>
                  <a:pt x="616241" y="20048"/>
                </a:lnTo>
                <a:lnTo>
                  <a:pt x="563679" y="30977"/>
                </a:lnTo>
                <a:lnTo>
                  <a:pt x="512656" y="44106"/>
                </a:lnTo>
                <a:lnTo>
                  <a:pt x="463298" y="59350"/>
                </a:lnTo>
                <a:lnTo>
                  <a:pt x="415730" y="76628"/>
                </a:lnTo>
                <a:lnTo>
                  <a:pt x="370076" y="95853"/>
                </a:lnTo>
                <a:lnTo>
                  <a:pt x="326461" y="116945"/>
                </a:lnTo>
                <a:lnTo>
                  <a:pt x="285010" y="139817"/>
                </a:lnTo>
                <a:lnTo>
                  <a:pt x="245849" y="164388"/>
                </a:lnTo>
                <a:lnTo>
                  <a:pt x="209103" y="190574"/>
                </a:lnTo>
                <a:lnTo>
                  <a:pt x="174896" y="218290"/>
                </a:lnTo>
                <a:lnTo>
                  <a:pt x="143353" y="247454"/>
                </a:lnTo>
                <a:lnTo>
                  <a:pt x="114600" y="277981"/>
                </a:lnTo>
                <a:lnTo>
                  <a:pt x="88762" y="309788"/>
                </a:lnTo>
                <a:lnTo>
                  <a:pt x="65963" y="342792"/>
                </a:lnTo>
                <a:lnTo>
                  <a:pt x="46328" y="376909"/>
                </a:lnTo>
                <a:lnTo>
                  <a:pt x="29983" y="412056"/>
                </a:lnTo>
                <a:lnTo>
                  <a:pt x="17053" y="448148"/>
                </a:lnTo>
                <a:lnTo>
                  <a:pt x="7662" y="485102"/>
                </a:lnTo>
                <a:lnTo>
                  <a:pt x="1936" y="522835"/>
                </a:lnTo>
                <a:lnTo>
                  <a:pt x="0" y="561263"/>
                </a:lnTo>
                <a:lnTo>
                  <a:pt x="1936" y="599690"/>
                </a:lnTo>
                <a:lnTo>
                  <a:pt x="7662" y="637421"/>
                </a:lnTo>
                <a:lnTo>
                  <a:pt x="17053" y="674375"/>
                </a:lnTo>
                <a:lnTo>
                  <a:pt x="29983" y="710466"/>
                </a:lnTo>
                <a:lnTo>
                  <a:pt x="46328" y="745611"/>
                </a:lnTo>
                <a:lnTo>
                  <a:pt x="65963" y="779727"/>
                </a:lnTo>
                <a:lnTo>
                  <a:pt x="88762" y="812730"/>
                </a:lnTo>
                <a:lnTo>
                  <a:pt x="114600" y="844537"/>
                </a:lnTo>
                <a:lnTo>
                  <a:pt x="143353" y="875064"/>
                </a:lnTo>
                <a:lnTo>
                  <a:pt x="174896" y="904227"/>
                </a:lnTo>
                <a:lnTo>
                  <a:pt x="209103" y="931943"/>
                </a:lnTo>
                <a:lnTo>
                  <a:pt x="245849" y="958128"/>
                </a:lnTo>
                <a:lnTo>
                  <a:pt x="285010" y="982698"/>
                </a:lnTo>
                <a:lnTo>
                  <a:pt x="326461" y="1005571"/>
                </a:lnTo>
                <a:lnTo>
                  <a:pt x="370076" y="1026662"/>
                </a:lnTo>
                <a:lnTo>
                  <a:pt x="415730" y="1045888"/>
                </a:lnTo>
                <a:lnTo>
                  <a:pt x="463298" y="1063165"/>
                </a:lnTo>
                <a:lnTo>
                  <a:pt x="512656" y="1078409"/>
                </a:lnTo>
                <a:lnTo>
                  <a:pt x="563679" y="1091538"/>
                </a:lnTo>
                <a:lnTo>
                  <a:pt x="616241" y="1102467"/>
                </a:lnTo>
                <a:lnTo>
                  <a:pt x="670217" y="1111113"/>
                </a:lnTo>
                <a:lnTo>
                  <a:pt x="725482" y="1117392"/>
                </a:lnTo>
                <a:lnTo>
                  <a:pt x="781912" y="1121221"/>
                </a:lnTo>
                <a:lnTo>
                  <a:pt x="839381" y="1122516"/>
                </a:lnTo>
                <a:lnTo>
                  <a:pt x="896849" y="1121221"/>
                </a:lnTo>
                <a:lnTo>
                  <a:pt x="953279" y="1117392"/>
                </a:lnTo>
                <a:lnTo>
                  <a:pt x="1008544" y="1111113"/>
                </a:lnTo>
                <a:lnTo>
                  <a:pt x="1062520" y="1102467"/>
                </a:lnTo>
                <a:lnTo>
                  <a:pt x="1115081" y="1091538"/>
                </a:lnTo>
                <a:lnTo>
                  <a:pt x="1166103" y="1078409"/>
                </a:lnTo>
                <a:lnTo>
                  <a:pt x="1215460" y="1063165"/>
                </a:lnTo>
                <a:lnTo>
                  <a:pt x="1263028" y="1045888"/>
                </a:lnTo>
                <a:lnTo>
                  <a:pt x="1308682" y="1026662"/>
                </a:lnTo>
                <a:lnTo>
                  <a:pt x="1352296" y="1005571"/>
                </a:lnTo>
                <a:lnTo>
                  <a:pt x="1393745" y="982698"/>
                </a:lnTo>
                <a:lnTo>
                  <a:pt x="1432906" y="958128"/>
                </a:lnTo>
                <a:lnTo>
                  <a:pt x="1469651" y="931943"/>
                </a:lnTo>
                <a:lnTo>
                  <a:pt x="1503858" y="904227"/>
                </a:lnTo>
                <a:lnTo>
                  <a:pt x="1535399" y="875064"/>
                </a:lnTo>
                <a:lnTo>
                  <a:pt x="1564152" y="844537"/>
                </a:lnTo>
                <a:lnTo>
                  <a:pt x="1589990" y="812730"/>
                </a:lnTo>
                <a:lnTo>
                  <a:pt x="1612788" y="779727"/>
                </a:lnTo>
                <a:lnTo>
                  <a:pt x="1632422" y="745611"/>
                </a:lnTo>
                <a:lnTo>
                  <a:pt x="1648766" y="710466"/>
                </a:lnTo>
                <a:lnTo>
                  <a:pt x="1661696" y="674375"/>
                </a:lnTo>
                <a:lnTo>
                  <a:pt x="1671087" y="637421"/>
                </a:lnTo>
                <a:lnTo>
                  <a:pt x="1676813" y="599690"/>
                </a:lnTo>
                <a:lnTo>
                  <a:pt x="1678749" y="561263"/>
                </a:lnTo>
                <a:lnTo>
                  <a:pt x="1676813" y="522835"/>
                </a:lnTo>
                <a:lnTo>
                  <a:pt x="1671087" y="485102"/>
                </a:lnTo>
                <a:lnTo>
                  <a:pt x="1661696" y="448148"/>
                </a:lnTo>
                <a:lnTo>
                  <a:pt x="1648766" y="412056"/>
                </a:lnTo>
                <a:lnTo>
                  <a:pt x="1632422" y="376909"/>
                </a:lnTo>
                <a:lnTo>
                  <a:pt x="1612788" y="342792"/>
                </a:lnTo>
                <a:lnTo>
                  <a:pt x="1589990" y="309788"/>
                </a:lnTo>
                <a:lnTo>
                  <a:pt x="1564152" y="277981"/>
                </a:lnTo>
                <a:lnTo>
                  <a:pt x="1535399" y="247454"/>
                </a:lnTo>
                <a:lnTo>
                  <a:pt x="1503858" y="218290"/>
                </a:lnTo>
                <a:lnTo>
                  <a:pt x="1469651" y="190574"/>
                </a:lnTo>
                <a:lnTo>
                  <a:pt x="1432906" y="164388"/>
                </a:lnTo>
                <a:lnTo>
                  <a:pt x="1393745" y="139817"/>
                </a:lnTo>
                <a:lnTo>
                  <a:pt x="1352296" y="116945"/>
                </a:lnTo>
                <a:lnTo>
                  <a:pt x="1308682" y="95853"/>
                </a:lnTo>
                <a:lnTo>
                  <a:pt x="1263028" y="76628"/>
                </a:lnTo>
                <a:lnTo>
                  <a:pt x="1215460" y="59350"/>
                </a:lnTo>
                <a:lnTo>
                  <a:pt x="1166103" y="44106"/>
                </a:lnTo>
                <a:lnTo>
                  <a:pt x="1115081" y="30977"/>
                </a:lnTo>
                <a:lnTo>
                  <a:pt x="1062520" y="20048"/>
                </a:lnTo>
                <a:lnTo>
                  <a:pt x="1008544" y="11402"/>
                </a:lnTo>
                <a:lnTo>
                  <a:pt x="953279" y="5123"/>
                </a:lnTo>
                <a:lnTo>
                  <a:pt x="896849" y="1294"/>
                </a:lnTo>
                <a:lnTo>
                  <a:pt x="839381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9789" y="4507801"/>
            <a:ext cx="1678939" cy="1122680"/>
          </a:xfrm>
          <a:custGeom>
            <a:avLst/>
            <a:gdLst/>
            <a:ahLst/>
            <a:cxnLst/>
            <a:rect l="l" t="t" r="r" b="b"/>
            <a:pathLst>
              <a:path w="1678940" h="1122679">
                <a:moveTo>
                  <a:pt x="0" y="561257"/>
                </a:moveTo>
                <a:lnTo>
                  <a:pt x="1936" y="522830"/>
                </a:lnTo>
                <a:lnTo>
                  <a:pt x="7662" y="485098"/>
                </a:lnTo>
                <a:lnTo>
                  <a:pt x="17053" y="448144"/>
                </a:lnTo>
                <a:lnTo>
                  <a:pt x="29983" y="412053"/>
                </a:lnTo>
                <a:lnTo>
                  <a:pt x="46327" y="376907"/>
                </a:lnTo>
                <a:lnTo>
                  <a:pt x="65962" y="342790"/>
                </a:lnTo>
                <a:lnTo>
                  <a:pt x="88760" y="309787"/>
                </a:lnTo>
                <a:lnTo>
                  <a:pt x="114599" y="277980"/>
                </a:lnTo>
                <a:lnTo>
                  <a:pt x="143351" y="247453"/>
                </a:lnTo>
                <a:lnTo>
                  <a:pt x="174893" y="218289"/>
                </a:lnTo>
                <a:lnTo>
                  <a:pt x="209100" y="190573"/>
                </a:lnTo>
                <a:lnTo>
                  <a:pt x="245846" y="164388"/>
                </a:lnTo>
                <a:lnTo>
                  <a:pt x="285007" y="139817"/>
                </a:lnTo>
                <a:lnTo>
                  <a:pt x="326457" y="116945"/>
                </a:lnTo>
                <a:lnTo>
                  <a:pt x="370071" y="95854"/>
                </a:lnTo>
                <a:lnTo>
                  <a:pt x="415725" y="76628"/>
                </a:lnTo>
                <a:lnTo>
                  <a:pt x="463293" y="59351"/>
                </a:lnTo>
                <a:lnTo>
                  <a:pt x="512651" y="44106"/>
                </a:lnTo>
                <a:lnTo>
                  <a:pt x="563672" y="30977"/>
                </a:lnTo>
                <a:lnTo>
                  <a:pt x="616234" y="20048"/>
                </a:lnTo>
                <a:lnTo>
                  <a:pt x="670209" y="11402"/>
                </a:lnTo>
                <a:lnTo>
                  <a:pt x="725474" y="5123"/>
                </a:lnTo>
                <a:lnTo>
                  <a:pt x="781904" y="1294"/>
                </a:lnTo>
                <a:lnTo>
                  <a:pt x="839372" y="0"/>
                </a:lnTo>
                <a:lnTo>
                  <a:pt x="896841" y="1294"/>
                </a:lnTo>
                <a:lnTo>
                  <a:pt x="953271" y="5123"/>
                </a:lnTo>
                <a:lnTo>
                  <a:pt x="1008536" y="11402"/>
                </a:lnTo>
                <a:lnTo>
                  <a:pt x="1062512" y="20048"/>
                </a:lnTo>
                <a:lnTo>
                  <a:pt x="1115074" y="30977"/>
                </a:lnTo>
                <a:lnTo>
                  <a:pt x="1166096" y="44106"/>
                </a:lnTo>
                <a:lnTo>
                  <a:pt x="1215454" y="59351"/>
                </a:lnTo>
                <a:lnTo>
                  <a:pt x="1263022" y="76628"/>
                </a:lnTo>
                <a:lnTo>
                  <a:pt x="1308676" y="95854"/>
                </a:lnTo>
                <a:lnTo>
                  <a:pt x="1352291" y="116945"/>
                </a:lnTo>
                <a:lnTo>
                  <a:pt x="1393741" y="139817"/>
                </a:lnTo>
                <a:lnTo>
                  <a:pt x="1432902" y="164388"/>
                </a:lnTo>
                <a:lnTo>
                  <a:pt x="1469648" y="190573"/>
                </a:lnTo>
                <a:lnTo>
                  <a:pt x="1503855" y="218289"/>
                </a:lnTo>
                <a:lnTo>
                  <a:pt x="1535397" y="247453"/>
                </a:lnTo>
                <a:lnTo>
                  <a:pt x="1564150" y="277980"/>
                </a:lnTo>
                <a:lnTo>
                  <a:pt x="1589988" y="309787"/>
                </a:lnTo>
                <a:lnTo>
                  <a:pt x="1612787" y="342790"/>
                </a:lnTo>
                <a:lnTo>
                  <a:pt x="1632421" y="376907"/>
                </a:lnTo>
                <a:lnTo>
                  <a:pt x="1648765" y="412053"/>
                </a:lnTo>
                <a:lnTo>
                  <a:pt x="1661696" y="448144"/>
                </a:lnTo>
                <a:lnTo>
                  <a:pt x="1671086" y="485098"/>
                </a:lnTo>
                <a:lnTo>
                  <a:pt x="1676812" y="522830"/>
                </a:lnTo>
                <a:lnTo>
                  <a:pt x="1678749" y="561257"/>
                </a:lnTo>
                <a:lnTo>
                  <a:pt x="1676812" y="599684"/>
                </a:lnTo>
                <a:lnTo>
                  <a:pt x="1671086" y="637416"/>
                </a:lnTo>
                <a:lnTo>
                  <a:pt x="1661696" y="674370"/>
                </a:lnTo>
                <a:lnTo>
                  <a:pt x="1648765" y="710462"/>
                </a:lnTo>
                <a:lnTo>
                  <a:pt x="1632421" y="745608"/>
                </a:lnTo>
                <a:lnTo>
                  <a:pt x="1612787" y="779724"/>
                </a:lnTo>
                <a:lnTo>
                  <a:pt x="1589988" y="812728"/>
                </a:lnTo>
                <a:lnTo>
                  <a:pt x="1564150" y="844535"/>
                </a:lnTo>
                <a:lnTo>
                  <a:pt x="1535397" y="875063"/>
                </a:lnTo>
                <a:lnTo>
                  <a:pt x="1503855" y="904226"/>
                </a:lnTo>
                <a:lnTo>
                  <a:pt x="1469648" y="931943"/>
                </a:lnTo>
                <a:lnTo>
                  <a:pt x="1432902" y="958128"/>
                </a:lnTo>
                <a:lnTo>
                  <a:pt x="1393741" y="982699"/>
                </a:lnTo>
                <a:lnTo>
                  <a:pt x="1352291" y="1005572"/>
                </a:lnTo>
                <a:lnTo>
                  <a:pt x="1308676" y="1026663"/>
                </a:lnTo>
                <a:lnTo>
                  <a:pt x="1263022" y="1045889"/>
                </a:lnTo>
                <a:lnTo>
                  <a:pt x="1215454" y="1063167"/>
                </a:lnTo>
                <a:lnTo>
                  <a:pt x="1166096" y="1078412"/>
                </a:lnTo>
                <a:lnTo>
                  <a:pt x="1115074" y="1091540"/>
                </a:lnTo>
                <a:lnTo>
                  <a:pt x="1062512" y="1102470"/>
                </a:lnTo>
                <a:lnTo>
                  <a:pt x="1008536" y="1111116"/>
                </a:lnTo>
                <a:lnTo>
                  <a:pt x="953271" y="1117395"/>
                </a:lnTo>
                <a:lnTo>
                  <a:pt x="896841" y="1121224"/>
                </a:lnTo>
                <a:lnTo>
                  <a:pt x="839372" y="1122519"/>
                </a:lnTo>
                <a:lnTo>
                  <a:pt x="781904" y="1121224"/>
                </a:lnTo>
                <a:lnTo>
                  <a:pt x="725474" y="1117395"/>
                </a:lnTo>
                <a:lnTo>
                  <a:pt x="670209" y="1111116"/>
                </a:lnTo>
                <a:lnTo>
                  <a:pt x="616234" y="1102470"/>
                </a:lnTo>
                <a:lnTo>
                  <a:pt x="563672" y="1091540"/>
                </a:lnTo>
                <a:lnTo>
                  <a:pt x="512651" y="1078412"/>
                </a:lnTo>
                <a:lnTo>
                  <a:pt x="463293" y="1063167"/>
                </a:lnTo>
                <a:lnTo>
                  <a:pt x="415725" y="1045889"/>
                </a:lnTo>
                <a:lnTo>
                  <a:pt x="370071" y="1026663"/>
                </a:lnTo>
                <a:lnTo>
                  <a:pt x="326457" y="1005572"/>
                </a:lnTo>
                <a:lnTo>
                  <a:pt x="285007" y="982699"/>
                </a:lnTo>
                <a:lnTo>
                  <a:pt x="245846" y="958128"/>
                </a:lnTo>
                <a:lnTo>
                  <a:pt x="209100" y="931943"/>
                </a:lnTo>
                <a:lnTo>
                  <a:pt x="174893" y="904226"/>
                </a:lnTo>
                <a:lnTo>
                  <a:pt x="143351" y="875063"/>
                </a:lnTo>
                <a:lnTo>
                  <a:pt x="114599" y="844535"/>
                </a:lnTo>
                <a:lnTo>
                  <a:pt x="88760" y="812728"/>
                </a:lnTo>
                <a:lnTo>
                  <a:pt x="65962" y="779724"/>
                </a:lnTo>
                <a:lnTo>
                  <a:pt x="46327" y="745608"/>
                </a:lnTo>
                <a:lnTo>
                  <a:pt x="29983" y="710462"/>
                </a:lnTo>
                <a:lnTo>
                  <a:pt x="17053" y="674370"/>
                </a:lnTo>
                <a:lnTo>
                  <a:pt x="7662" y="637416"/>
                </a:lnTo>
                <a:lnTo>
                  <a:pt x="1936" y="599684"/>
                </a:lnTo>
                <a:lnTo>
                  <a:pt x="0" y="56125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37254" y="4895456"/>
            <a:ext cx="109029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090" marR="5080" indent="-327025">
              <a:lnSpc>
                <a:spcPts val="1400"/>
              </a:lnSpc>
            </a:pP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Kaft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önyargılı  olmak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99078" y="5380482"/>
            <a:ext cx="1765935" cy="1122680"/>
          </a:xfrm>
          <a:custGeom>
            <a:avLst/>
            <a:gdLst/>
            <a:ahLst/>
            <a:cxnLst/>
            <a:rect l="l" t="t" r="r" b="b"/>
            <a:pathLst>
              <a:path w="1765935" h="1122679">
                <a:moveTo>
                  <a:pt x="882764" y="0"/>
                </a:moveTo>
                <a:lnTo>
                  <a:pt x="824721" y="1193"/>
                </a:lnTo>
                <a:lnTo>
                  <a:pt x="767682" y="4726"/>
                </a:lnTo>
                <a:lnTo>
                  <a:pt x="711761" y="10522"/>
                </a:lnTo>
                <a:lnTo>
                  <a:pt x="657075" y="18509"/>
                </a:lnTo>
                <a:lnTo>
                  <a:pt x="603741" y="28613"/>
                </a:lnTo>
                <a:lnTo>
                  <a:pt x="551874" y="40759"/>
                </a:lnTo>
                <a:lnTo>
                  <a:pt x="501592" y="54874"/>
                </a:lnTo>
                <a:lnTo>
                  <a:pt x="453010" y="70884"/>
                </a:lnTo>
                <a:lnTo>
                  <a:pt x="406245" y="88714"/>
                </a:lnTo>
                <a:lnTo>
                  <a:pt x="361413" y="108291"/>
                </a:lnTo>
                <a:lnTo>
                  <a:pt x="318631" y="129540"/>
                </a:lnTo>
                <a:lnTo>
                  <a:pt x="278014" y="152389"/>
                </a:lnTo>
                <a:lnTo>
                  <a:pt x="239679" y="176762"/>
                </a:lnTo>
                <a:lnTo>
                  <a:pt x="203743" y="202586"/>
                </a:lnTo>
                <a:lnTo>
                  <a:pt x="170321" y="229787"/>
                </a:lnTo>
                <a:lnTo>
                  <a:pt x="139530" y="258291"/>
                </a:lnTo>
                <a:lnTo>
                  <a:pt x="111487" y="288024"/>
                </a:lnTo>
                <a:lnTo>
                  <a:pt x="86307" y="318913"/>
                </a:lnTo>
                <a:lnTo>
                  <a:pt x="64107" y="350882"/>
                </a:lnTo>
                <a:lnTo>
                  <a:pt x="45003" y="383858"/>
                </a:lnTo>
                <a:lnTo>
                  <a:pt x="16550" y="452537"/>
                </a:lnTo>
                <a:lnTo>
                  <a:pt x="1877" y="524357"/>
                </a:lnTo>
                <a:lnTo>
                  <a:pt x="0" y="561259"/>
                </a:lnTo>
                <a:lnTo>
                  <a:pt x="1877" y="598162"/>
                </a:lnTo>
                <a:lnTo>
                  <a:pt x="16550" y="669982"/>
                </a:lnTo>
                <a:lnTo>
                  <a:pt x="45003" y="738660"/>
                </a:lnTo>
                <a:lnTo>
                  <a:pt x="64107" y="771637"/>
                </a:lnTo>
                <a:lnTo>
                  <a:pt x="86307" y="803606"/>
                </a:lnTo>
                <a:lnTo>
                  <a:pt x="111487" y="834494"/>
                </a:lnTo>
                <a:lnTo>
                  <a:pt x="139530" y="864227"/>
                </a:lnTo>
                <a:lnTo>
                  <a:pt x="170321" y="892731"/>
                </a:lnTo>
                <a:lnTo>
                  <a:pt x="203743" y="919932"/>
                </a:lnTo>
                <a:lnTo>
                  <a:pt x="239679" y="945756"/>
                </a:lnTo>
                <a:lnTo>
                  <a:pt x="278014" y="970129"/>
                </a:lnTo>
                <a:lnTo>
                  <a:pt x="318631" y="992977"/>
                </a:lnTo>
                <a:lnTo>
                  <a:pt x="361413" y="1014227"/>
                </a:lnTo>
                <a:lnTo>
                  <a:pt x="406245" y="1033804"/>
                </a:lnTo>
                <a:lnTo>
                  <a:pt x="453010" y="1051634"/>
                </a:lnTo>
                <a:lnTo>
                  <a:pt x="501592" y="1067643"/>
                </a:lnTo>
                <a:lnTo>
                  <a:pt x="551874" y="1081758"/>
                </a:lnTo>
                <a:lnTo>
                  <a:pt x="603741" y="1093904"/>
                </a:lnTo>
                <a:lnTo>
                  <a:pt x="657075" y="1104007"/>
                </a:lnTo>
                <a:lnTo>
                  <a:pt x="711761" y="1111994"/>
                </a:lnTo>
                <a:lnTo>
                  <a:pt x="767682" y="1117791"/>
                </a:lnTo>
                <a:lnTo>
                  <a:pt x="824721" y="1121323"/>
                </a:lnTo>
                <a:lnTo>
                  <a:pt x="882764" y="1122517"/>
                </a:lnTo>
                <a:lnTo>
                  <a:pt x="940806" y="1121323"/>
                </a:lnTo>
                <a:lnTo>
                  <a:pt x="997846" y="1117791"/>
                </a:lnTo>
                <a:lnTo>
                  <a:pt x="1053767" y="1111994"/>
                </a:lnTo>
                <a:lnTo>
                  <a:pt x="1108453" y="1104007"/>
                </a:lnTo>
                <a:lnTo>
                  <a:pt x="1161787" y="1093904"/>
                </a:lnTo>
                <a:lnTo>
                  <a:pt x="1213653" y="1081758"/>
                </a:lnTo>
                <a:lnTo>
                  <a:pt x="1263935" y="1067643"/>
                </a:lnTo>
                <a:lnTo>
                  <a:pt x="1312517" y="1051634"/>
                </a:lnTo>
                <a:lnTo>
                  <a:pt x="1359282" y="1033804"/>
                </a:lnTo>
                <a:lnTo>
                  <a:pt x="1404114" y="1014227"/>
                </a:lnTo>
                <a:lnTo>
                  <a:pt x="1446897" y="992977"/>
                </a:lnTo>
                <a:lnTo>
                  <a:pt x="1487514" y="970129"/>
                </a:lnTo>
                <a:lnTo>
                  <a:pt x="1525848" y="945756"/>
                </a:lnTo>
                <a:lnTo>
                  <a:pt x="1561785" y="919932"/>
                </a:lnTo>
                <a:lnTo>
                  <a:pt x="1595207" y="892731"/>
                </a:lnTo>
                <a:lnTo>
                  <a:pt x="1625997" y="864227"/>
                </a:lnTo>
                <a:lnTo>
                  <a:pt x="1654041" y="834494"/>
                </a:lnTo>
                <a:lnTo>
                  <a:pt x="1679221" y="803606"/>
                </a:lnTo>
                <a:lnTo>
                  <a:pt x="1701421" y="771637"/>
                </a:lnTo>
                <a:lnTo>
                  <a:pt x="1720524" y="738660"/>
                </a:lnTo>
                <a:lnTo>
                  <a:pt x="1748978" y="669982"/>
                </a:lnTo>
                <a:lnTo>
                  <a:pt x="1763650" y="598162"/>
                </a:lnTo>
                <a:lnTo>
                  <a:pt x="1765528" y="561259"/>
                </a:lnTo>
                <a:lnTo>
                  <a:pt x="1763650" y="524357"/>
                </a:lnTo>
                <a:lnTo>
                  <a:pt x="1748978" y="452537"/>
                </a:lnTo>
                <a:lnTo>
                  <a:pt x="1720524" y="383858"/>
                </a:lnTo>
                <a:lnTo>
                  <a:pt x="1701421" y="350882"/>
                </a:lnTo>
                <a:lnTo>
                  <a:pt x="1679221" y="318913"/>
                </a:lnTo>
                <a:lnTo>
                  <a:pt x="1654041" y="288024"/>
                </a:lnTo>
                <a:lnTo>
                  <a:pt x="1625997" y="258291"/>
                </a:lnTo>
                <a:lnTo>
                  <a:pt x="1595207" y="229787"/>
                </a:lnTo>
                <a:lnTo>
                  <a:pt x="1561785" y="202586"/>
                </a:lnTo>
                <a:lnTo>
                  <a:pt x="1525848" y="176762"/>
                </a:lnTo>
                <a:lnTo>
                  <a:pt x="1487514" y="152389"/>
                </a:lnTo>
                <a:lnTo>
                  <a:pt x="1446897" y="129540"/>
                </a:lnTo>
                <a:lnTo>
                  <a:pt x="1404114" y="108291"/>
                </a:lnTo>
                <a:lnTo>
                  <a:pt x="1359282" y="88714"/>
                </a:lnTo>
                <a:lnTo>
                  <a:pt x="1312517" y="70884"/>
                </a:lnTo>
                <a:lnTo>
                  <a:pt x="1263935" y="54874"/>
                </a:lnTo>
                <a:lnTo>
                  <a:pt x="1213653" y="40759"/>
                </a:lnTo>
                <a:lnTo>
                  <a:pt x="1161787" y="28613"/>
                </a:lnTo>
                <a:lnTo>
                  <a:pt x="1108453" y="18509"/>
                </a:lnTo>
                <a:lnTo>
                  <a:pt x="1053767" y="10522"/>
                </a:lnTo>
                <a:lnTo>
                  <a:pt x="997846" y="4726"/>
                </a:lnTo>
                <a:lnTo>
                  <a:pt x="940806" y="1193"/>
                </a:lnTo>
                <a:lnTo>
                  <a:pt x="882764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9078" y="5380482"/>
            <a:ext cx="1765935" cy="1122680"/>
          </a:xfrm>
          <a:custGeom>
            <a:avLst/>
            <a:gdLst/>
            <a:ahLst/>
            <a:cxnLst/>
            <a:rect l="l" t="t" r="r" b="b"/>
            <a:pathLst>
              <a:path w="1765935" h="1122679">
                <a:moveTo>
                  <a:pt x="0" y="561257"/>
                </a:moveTo>
                <a:lnTo>
                  <a:pt x="7433" y="488089"/>
                </a:lnTo>
                <a:lnTo>
                  <a:pt x="29112" y="417766"/>
                </a:lnTo>
                <a:lnTo>
                  <a:pt x="64107" y="350880"/>
                </a:lnTo>
                <a:lnTo>
                  <a:pt x="86308" y="318911"/>
                </a:lnTo>
                <a:lnTo>
                  <a:pt x="111488" y="288023"/>
                </a:lnTo>
                <a:lnTo>
                  <a:pt x="139532" y="258290"/>
                </a:lnTo>
                <a:lnTo>
                  <a:pt x="170323" y="229786"/>
                </a:lnTo>
                <a:lnTo>
                  <a:pt x="203745" y="202585"/>
                </a:lnTo>
                <a:lnTo>
                  <a:pt x="239681" y="176761"/>
                </a:lnTo>
                <a:lnTo>
                  <a:pt x="278016" y="152388"/>
                </a:lnTo>
                <a:lnTo>
                  <a:pt x="318633" y="129539"/>
                </a:lnTo>
                <a:lnTo>
                  <a:pt x="361416" y="108290"/>
                </a:lnTo>
                <a:lnTo>
                  <a:pt x="406248" y="88713"/>
                </a:lnTo>
                <a:lnTo>
                  <a:pt x="453014" y="70883"/>
                </a:lnTo>
                <a:lnTo>
                  <a:pt x="501596" y="54874"/>
                </a:lnTo>
                <a:lnTo>
                  <a:pt x="551878" y="40759"/>
                </a:lnTo>
                <a:lnTo>
                  <a:pt x="603745" y="28613"/>
                </a:lnTo>
                <a:lnTo>
                  <a:pt x="657079" y="18509"/>
                </a:lnTo>
                <a:lnTo>
                  <a:pt x="711765" y="10522"/>
                </a:lnTo>
                <a:lnTo>
                  <a:pt x="767686" y="4726"/>
                </a:lnTo>
                <a:lnTo>
                  <a:pt x="824726" y="1193"/>
                </a:lnTo>
                <a:lnTo>
                  <a:pt x="882768" y="0"/>
                </a:lnTo>
                <a:lnTo>
                  <a:pt x="940810" y="1193"/>
                </a:lnTo>
                <a:lnTo>
                  <a:pt x="997850" y="4726"/>
                </a:lnTo>
                <a:lnTo>
                  <a:pt x="1053771" y="10522"/>
                </a:lnTo>
                <a:lnTo>
                  <a:pt x="1108457" y="18509"/>
                </a:lnTo>
                <a:lnTo>
                  <a:pt x="1161792" y="28613"/>
                </a:lnTo>
                <a:lnTo>
                  <a:pt x="1213658" y="40759"/>
                </a:lnTo>
                <a:lnTo>
                  <a:pt x="1263941" y="54874"/>
                </a:lnTo>
                <a:lnTo>
                  <a:pt x="1312523" y="70883"/>
                </a:lnTo>
                <a:lnTo>
                  <a:pt x="1359288" y="88713"/>
                </a:lnTo>
                <a:lnTo>
                  <a:pt x="1404121" y="108290"/>
                </a:lnTo>
                <a:lnTo>
                  <a:pt x="1446904" y="129539"/>
                </a:lnTo>
                <a:lnTo>
                  <a:pt x="1487521" y="152388"/>
                </a:lnTo>
                <a:lnTo>
                  <a:pt x="1525856" y="176761"/>
                </a:lnTo>
                <a:lnTo>
                  <a:pt x="1561793" y="202585"/>
                </a:lnTo>
                <a:lnTo>
                  <a:pt x="1595215" y="229786"/>
                </a:lnTo>
                <a:lnTo>
                  <a:pt x="1626006" y="258290"/>
                </a:lnTo>
                <a:lnTo>
                  <a:pt x="1654050" y="288023"/>
                </a:lnTo>
                <a:lnTo>
                  <a:pt x="1679230" y="318911"/>
                </a:lnTo>
                <a:lnTo>
                  <a:pt x="1701430" y="350880"/>
                </a:lnTo>
                <a:lnTo>
                  <a:pt x="1720534" y="383856"/>
                </a:lnTo>
                <a:lnTo>
                  <a:pt x="1748988" y="452535"/>
                </a:lnTo>
                <a:lnTo>
                  <a:pt x="1763661" y="524354"/>
                </a:lnTo>
                <a:lnTo>
                  <a:pt x="1765538" y="561257"/>
                </a:lnTo>
                <a:lnTo>
                  <a:pt x="1763661" y="598160"/>
                </a:lnTo>
                <a:lnTo>
                  <a:pt x="1748988" y="669980"/>
                </a:lnTo>
                <a:lnTo>
                  <a:pt x="1720534" y="738658"/>
                </a:lnTo>
                <a:lnTo>
                  <a:pt x="1701430" y="771635"/>
                </a:lnTo>
                <a:lnTo>
                  <a:pt x="1679230" y="803604"/>
                </a:lnTo>
                <a:lnTo>
                  <a:pt x="1654050" y="834492"/>
                </a:lnTo>
                <a:lnTo>
                  <a:pt x="1626006" y="864226"/>
                </a:lnTo>
                <a:lnTo>
                  <a:pt x="1595215" y="892730"/>
                </a:lnTo>
                <a:lnTo>
                  <a:pt x="1561793" y="919931"/>
                </a:lnTo>
                <a:lnTo>
                  <a:pt x="1525856" y="945755"/>
                </a:lnTo>
                <a:lnTo>
                  <a:pt x="1487521" y="970129"/>
                </a:lnTo>
                <a:lnTo>
                  <a:pt x="1446904" y="992977"/>
                </a:lnTo>
                <a:lnTo>
                  <a:pt x="1404121" y="1014227"/>
                </a:lnTo>
                <a:lnTo>
                  <a:pt x="1359288" y="1033804"/>
                </a:lnTo>
                <a:lnTo>
                  <a:pt x="1312523" y="1051634"/>
                </a:lnTo>
                <a:lnTo>
                  <a:pt x="1263941" y="1067644"/>
                </a:lnTo>
                <a:lnTo>
                  <a:pt x="1213658" y="1081759"/>
                </a:lnTo>
                <a:lnTo>
                  <a:pt x="1161792" y="1093905"/>
                </a:lnTo>
                <a:lnTo>
                  <a:pt x="1108457" y="1104009"/>
                </a:lnTo>
                <a:lnTo>
                  <a:pt x="1053771" y="1111996"/>
                </a:lnTo>
                <a:lnTo>
                  <a:pt x="997850" y="1117793"/>
                </a:lnTo>
                <a:lnTo>
                  <a:pt x="940810" y="1121325"/>
                </a:lnTo>
                <a:lnTo>
                  <a:pt x="882768" y="1122519"/>
                </a:lnTo>
                <a:lnTo>
                  <a:pt x="824726" y="1121325"/>
                </a:lnTo>
                <a:lnTo>
                  <a:pt x="767686" y="1117793"/>
                </a:lnTo>
                <a:lnTo>
                  <a:pt x="711765" y="1111996"/>
                </a:lnTo>
                <a:lnTo>
                  <a:pt x="657079" y="1104009"/>
                </a:lnTo>
                <a:lnTo>
                  <a:pt x="603745" y="1093905"/>
                </a:lnTo>
                <a:lnTo>
                  <a:pt x="551878" y="1081759"/>
                </a:lnTo>
                <a:lnTo>
                  <a:pt x="501596" y="1067644"/>
                </a:lnTo>
                <a:lnTo>
                  <a:pt x="453014" y="1051634"/>
                </a:lnTo>
                <a:lnTo>
                  <a:pt x="406248" y="1033804"/>
                </a:lnTo>
                <a:lnTo>
                  <a:pt x="361416" y="1014227"/>
                </a:lnTo>
                <a:lnTo>
                  <a:pt x="318633" y="992977"/>
                </a:lnTo>
                <a:lnTo>
                  <a:pt x="278016" y="970129"/>
                </a:lnTo>
                <a:lnTo>
                  <a:pt x="239681" y="945755"/>
                </a:lnTo>
                <a:lnTo>
                  <a:pt x="203745" y="919931"/>
                </a:lnTo>
                <a:lnTo>
                  <a:pt x="170323" y="892730"/>
                </a:lnTo>
                <a:lnTo>
                  <a:pt x="139532" y="864226"/>
                </a:lnTo>
                <a:lnTo>
                  <a:pt x="111488" y="834492"/>
                </a:lnTo>
                <a:lnTo>
                  <a:pt x="86308" y="803604"/>
                </a:lnTo>
                <a:lnTo>
                  <a:pt x="64107" y="771635"/>
                </a:lnTo>
                <a:lnTo>
                  <a:pt x="45004" y="738658"/>
                </a:lnTo>
                <a:lnTo>
                  <a:pt x="16550" y="669980"/>
                </a:lnTo>
                <a:lnTo>
                  <a:pt x="1877" y="598160"/>
                </a:lnTo>
                <a:lnTo>
                  <a:pt x="0" y="56125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17977" y="5768132"/>
            <a:ext cx="934719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marR="5080" indent="-143510">
              <a:lnSpc>
                <a:spcPts val="1400"/>
              </a:lnSpc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Eleştiriye</a:t>
            </a:r>
            <a:r>
              <a:rPr sz="1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açık  olmamak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00136" y="4517339"/>
            <a:ext cx="1588135" cy="1122680"/>
          </a:xfrm>
          <a:custGeom>
            <a:avLst/>
            <a:gdLst/>
            <a:ahLst/>
            <a:cxnLst/>
            <a:rect l="l" t="t" r="r" b="b"/>
            <a:pathLst>
              <a:path w="1588135" h="1122679">
                <a:moveTo>
                  <a:pt x="793940" y="0"/>
                </a:moveTo>
                <a:lnTo>
                  <a:pt x="737240" y="1409"/>
                </a:lnTo>
                <a:lnTo>
                  <a:pt x="681616" y="5573"/>
                </a:lnTo>
                <a:lnTo>
                  <a:pt x="627203" y="12397"/>
                </a:lnTo>
                <a:lnTo>
                  <a:pt x="574134" y="21787"/>
                </a:lnTo>
                <a:lnTo>
                  <a:pt x="522544" y="33647"/>
                </a:lnTo>
                <a:lnTo>
                  <a:pt x="472567" y="47882"/>
                </a:lnTo>
                <a:lnTo>
                  <a:pt x="424339" y="64397"/>
                </a:lnTo>
                <a:lnTo>
                  <a:pt x="377992" y="83097"/>
                </a:lnTo>
                <a:lnTo>
                  <a:pt x="333662" y="103888"/>
                </a:lnTo>
                <a:lnTo>
                  <a:pt x="291482" y="126674"/>
                </a:lnTo>
                <a:lnTo>
                  <a:pt x="251588" y="151361"/>
                </a:lnTo>
                <a:lnTo>
                  <a:pt x="214113" y="177852"/>
                </a:lnTo>
                <a:lnTo>
                  <a:pt x="179192" y="206054"/>
                </a:lnTo>
                <a:lnTo>
                  <a:pt x="146959" y="235872"/>
                </a:lnTo>
                <a:lnTo>
                  <a:pt x="117549" y="267210"/>
                </a:lnTo>
                <a:lnTo>
                  <a:pt x="91095" y="299973"/>
                </a:lnTo>
                <a:lnTo>
                  <a:pt x="67733" y="334067"/>
                </a:lnTo>
                <a:lnTo>
                  <a:pt x="47597" y="369396"/>
                </a:lnTo>
                <a:lnTo>
                  <a:pt x="30820" y="405866"/>
                </a:lnTo>
                <a:lnTo>
                  <a:pt x="17538" y="443381"/>
                </a:lnTo>
                <a:lnTo>
                  <a:pt x="7884" y="481847"/>
                </a:lnTo>
                <a:lnTo>
                  <a:pt x="1993" y="521169"/>
                </a:lnTo>
                <a:lnTo>
                  <a:pt x="0" y="561251"/>
                </a:lnTo>
                <a:lnTo>
                  <a:pt x="1993" y="601334"/>
                </a:lnTo>
                <a:lnTo>
                  <a:pt x="7884" y="640657"/>
                </a:lnTo>
                <a:lnTo>
                  <a:pt x="17538" y="679124"/>
                </a:lnTo>
                <a:lnTo>
                  <a:pt x="30820" y="716641"/>
                </a:lnTo>
                <a:lnTo>
                  <a:pt x="47597" y="753111"/>
                </a:lnTo>
                <a:lnTo>
                  <a:pt x="67733" y="788442"/>
                </a:lnTo>
                <a:lnTo>
                  <a:pt x="91095" y="822536"/>
                </a:lnTo>
                <a:lnTo>
                  <a:pt x="117549" y="855300"/>
                </a:lnTo>
                <a:lnTo>
                  <a:pt x="146959" y="886638"/>
                </a:lnTo>
                <a:lnTo>
                  <a:pt x="179192" y="916456"/>
                </a:lnTo>
                <a:lnTo>
                  <a:pt x="214113" y="944659"/>
                </a:lnTo>
                <a:lnTo>
                  <a:pt x="251588" y="971151"/>
                </a:lnTo>
                <a:lnTo>
                  <a:pt x="291482" y="995837"/>
                </a:lnTo>
                <a:lnTo>
                  <a:pt x="333662" y="1018623"/>
                </a:lnTo>
                <a:lnTo>
                  <a:pt x="377992" y="1039414"/>
                </a:lnTo>
                <a:lnTo>
                  <a:pt x="424339" y="1058115"/>
                </a:lnTo>
                <a:lnTo>
                  <a:pt x="472567" y="1074630"/>
                </a:lnTo>
                <a:lnTo>
                  <a:pt x="522544" y="1088865"/>
                </a:lnTo>
                <a:lnTo>
                  <a:pt x="574134" y="1100724"/>
                </a:lnTo>
                <a:lnTo>
                  <a:pt x="627203" y="1110114"/>
                </a:lnTo>
                <a:lnTo>
                  <a:pt x="681616" y="1116938"/>
                </a:lnTo>
                <a:lnTo>
                  <a:pt x="737240" y="1121103"/>
                </a:lnTo>
                <a:lnTo>
                  <a:pt x="793940" y="1122512"/>
                </a:lnTo>
                <a:lnTo>
                  <a:pt x="850640" y="1121103"/>
                </a:lnTo>
                <a:lnTo>
                  <a:pt x="906264" y="1116938"/>
                </a:lnTo>
                <a:lnTo>
                  <a:pt x="960677" y="1110114"/>
                </a:lnTo>
                <a:lnTo>
                  <a:pt x="1013746" y="1100724"/>
                </a:lnTo>
                <a:lnTo>
                  <a:pt x="1065336" y="1088865"/>
                </a:lnTo>
                <a:lnTo>
                  <a:pt x="1115313" y="1074630"/>
                </a:lnTo>
                <a:lnTo>
                  <a:pt x="1163541" y="1058115"/>
                </a:lnTo>
                <a:lnTo>
                  <a:pt x="1209888" y="1039414"/>
                </a:lnTo>
                <a:lnTo>
                  <a:pt x="1254218" y="1018623"/>
                </a:lnTo>
                <a:lnTo>
                  <a:pt x="1296398" y="995837"/>
                </a:lnTo>
                <a:lnTo>
                  <a:pt x="1336292" y="971151"/>
                </a:lnTo>
                <a:lnTo>
                  <a:pt x="1373767" y="944659"/>
                </a:lnTo>
                <a:lnTo>
                  <a:pt x="1408688" y="916456"/>
                </a:lnTo>
                <a:lnTo>
                  <a:pt x="1440921" y="886638"/>
                </a:lnTo>
                <a:lnTo>
                  <a:pt x="1470331" y="855300"/>
                </a:lnTo>
                <a:lnTo>
                  <a:pt x="1496785" y="822536"/>
                </a:lnTo>
                <a:lnTo>
                  <a:pt x="1520147" y="788442"/>
                </a:lnTo>
                <a:lnTo>
                  <a:pt x="1540283" y="753111"/>
                </a:lnTo>
                <a:lnTo>
                  <a:pt x="1557060" y="716641"/>
                </a:lnTo>
                <a:lnTo>
                  <a:pt x="1570342" y="679124"/>
                </a:lnTo>
                <a:lnTo>
                  <a:pt x="1579996" y="640657"/>
                </a:lnTo>
                <a:lnTo>
                  <a:pt x="1585887" y="601334"/>
                </a:lnTo>
                <a:lnTo>
                  <a:pt x="1587881" y="561251"/>
                </a:lnTo>
                <a:lnTo>
                  <a:pt x="1585887" y="521169"/>
                </a:lnTo>
                <a:lnTo>
                  <a:pt x="1579996" y="481847"/>
                </a:lnTo>
                <a:lnTo>
                  <a:pt x="1570342" y="443381"/>
                </a:lnTo>
                <a:lnTo>
                  <a:pt x="1557060" y="405866"/>
                </a:lnTo>
                <a:lnTo>
                  <a:pt x="1540283" y="369396"/>
                </a:lnTo>
                <a:lnTo>
                  <a:pt x="1520147" y="334067"/>
                </a:lnTo>
                <a:lnTo>
                  <a:pt x="1496785" y="299973"/>
                </a:lnTo>
                <a:lnTo>
                  <a:pt x="1470331" y="267210"/>
                </a:lnTo>
                <a:lnTo>
                  <a:pt x="1440921" y="235872"/>
                </a:lnTo>
                <a:lnTo>
                  <a:pt x="1408688" y="206054"/>
                </a:lnTo>
                <a:lnTo>
                  <a:pt x="1373767" y="177852"/>
                </a:lnTo>
                <a:lnTo>
                  <a:pt x="1336292" y="151361"/>
                </a:lnTo>
                <a:lnTo>
                  <a:pt x="1296398" y="126674"/>
                </a:lnTo>
                <a:lnTo>
                  <a:pt x="1254218" y="103888"/>
                </a:lnTo>
                <a:lnTo>
                  <a:pt x="1209888" y="83097"/>
                </a:lnTo>
                <a:lnTo>
                  <a:pt x="1163541" y="64397"/>
                </a:lnTo>
                <a:lnTo>
                  <a:pt x="1115313" y="47882"/>
                </a:lnTo>
                <a:lnTo>
                  <a:pt x="1065336" y="33647"/>
                </a:lnTo>
                <a:lnTo>
                  <a:pt x="1013746" y="21787"/>
                </a:lnTo>
                <a:lnTo>
                  <a:pt x="960677" y="12397"/>
                </a:lnTo>
                <a:lnTo>
                  <a:pt x="906264" y="5573"/>
                </a:lnTo>
                <a:lnTo>
                  <a:pt x="850640" y="1409"/>
                </a:lnTo>
                <a:lnTo>
                  <a:pt x="79394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00136" y="4517338"/>
            <a:ext cx="1588135" cy="1122680"/>
          </a:xfrm>
          <a:custGeom>
            <a:avLst/>
            <a:gdLst/>
            <a:ahLst/>
            <a:cxnLst/>
            <a:rect l="l" t="t" r="r" b="b"/>
            <a:pathLst>
              <a:path w="1588135" h="1122679">
                <a:moveTo>
                  <a:pt x="0" y="561257"/>
                </a:moveTo>
                <a:lnTo>
                  <a:pt x="1993" y="521174"/>
                </a:lnTo>
                <a:lnTo>
                  <a:pt x="7884" y="481852"/>
                </a:lnTo>
                <a:lnTo>
                  <a:pt x="17537" y="443386"/>
                </a:lnTo>
                <a:lnTo>
                  <a:pt x="30820" y="405870"/>
                </a:lnTo>
                <a:lnTo>
                  <a:pt x="47596" y="369400"/>
                </a:lnTo>
                <a:lnTo>
                  <a:pt x="67733" y="334070"/>
                </a:lnTo>
                <a:lnTo>
                  <a:pt x="91095" y="299976"/>
                </a:lnTo>
                <a:lnTo>
                  <a:pt x="117548" y="267212"/>
                </a:lnTo>
                <a:lnTo>
                  <a:pt x="146958" y="235874"/>
                </a:lnTo>
                <a:lnTo>
                  <a:pt x="179191" y="206056"/>
                </a:lnTo>
                <a:lnTo>
                  <a:pt x="214112" y="177854"/>
                </a:lnTo>
                <a:lnTo>
                  <a:pt x="251587" y="151362"/>
                </a:lnTo>
                <a:lnTo>
                  <a:pt x="291481" y="126675"/>
                </a:lnTo>
                <a:lnTo>
                  <a:pt x="333660" y="103889"/>
                </a:lnTo>
                <a:lnTo>
                  <a:pt x="377990" y="83098"/>
                </a:lnTo>
                <a:lnTo>
                  <a:pt x="424337" y="64398"/>
                </a:lnTo>
                <a:lnTo>
                  <a:pt x="472566" y="47882"/>
                </a:lnTo>
                <a:lnTo>
                  <a:pt x="522542" y="33647"/>
                </a:lnTo>
                <a:lnTo>
                  <a:pt x="574132" y="21787"/>
                </a:lnTo>
                <a:lnTo>
                  <a:pt x="627201" y="12398"/>
                </a:lnTo>
                <a:lnTo>
                  <a:pt x="681614" y="5573"/>
                </a:lnTo>
                <a:lnTo>
                  <a:pt x="737238" y="1409"/>
                </a:lnTo>
                <a:lnTo>
                  <a:pt x="793938" y="0"/>
                </a:lnTo>
                <a:lnTo>
                  <a:pt x="850638" y="1409"/>
                </a:lnTo>
                <a:lnTo>
                  <a:pt x="906262" y="5573"/>
                </a:lnTo>
                <a:lnTo>
                  <a:pt x="960675" y="12398"/>
                </a:lnTo>
                <a:lnTo>
                  <a:pt x="1013744" y="21787"/>
                </a:lnTo>
                <a:lnTo>
                  <a:pt x="1065334" y="33647"/>
                </a:lnTo>
                <a:lnTo>
                  <a:pt x="1115311" y="47882"/>
                </a:lnTo>
                <a:lnTo>
                  <a:pt x="1163540" y="64398"/>
                </a:lnTo>
                <a:lnTo>
                  <a:pt x="1209886" y="83098"/>
                </a:lnTo>
                <a:lnTo>
                  <a:pt x="1254216" y="103889"/>
                </a:lnTo>
                <a:lnTo>
                  <a:pt x="1296396" y="126675"/>
                </a:lnTo>
                <a:lnTo>
                  <a:pt x="1336290" y="151362"/>
                </a:lnTo>
                <a:lnTo>
                  <a:pt x="1373765" y="177854"/>
                </a:lnTo>
                <a:lnTo>
                  <a:pt x="1408686" y="206056"/>
                </a:lnTo>
                <a:lnTo>
                  <a:pt x="1440919" y="235874"/>
                </a:lnTo>
                <a:lnTo>
                  <a:pt x="1470329" y="267212"/>
                </a:lnTo>
                <a:lnTo>
                  <a:pt x="1496783" y="299976"/>
                </a:lnTo>
                <a:lnTo>
                  <a:pt x="1520145" y="334070"/>
                </a:lnTo>
                <a:lnTo>
                  <a:pt x="1540281" y="369400"/>
                </a:lnTo>
                <a:lnTo>
                  <a:pt x="1557058" y="405870"/>
                </a:lnTo>
                <a:lnTo>
                  <a:pt x="1570340" y="443386"/>
                </a:lnTo>
                <a:lnTo>
                  <a:pt x="1579994" y="481852"/>
                </a:lnTo>
                <a:lnTo>
                  <a:pt x="1585885" y="521174"/>
                </a:lnTo>
                <a:lnTo>
                  <a:pt x="1587878" y="561257"/>
                </a:lnTo>
                <a:lnTo>
                  <a:pt x="1585885" y="601340"/>
                </a:lnTo>
                <a:lnTo>
                  <a:pt x="1579994" y="640662"/>
                </a:lnTo>
                <a:lnTo>
                  <a:pt x="1570340" y="679129"/>
                </a:lnTo>
                <a:lnTo>
                  <a:pt x="1557058" y="716644"/>
                </a:lnTo>
                <a:lnTo>
                  <a:pt x="1540281" y="753115"/>
                </a:lnTo>
                <a:lnTo>
                  <a:pt x="1520145" y="788445"/>
                </a:lnTo>
                <a:lnTo>
                  <a:pt x="1496783" y="822539"/>
                </a:lnTo>
                <a:lnTo>
                  <a:pt x="1470329" y="855303"/>
                </a:lnTo>
                <a:lnTo>
                  <a:pt x="1440919" y="886642"/>
                </a:lnTo>
                <a:lnTo>
                  <a:pt x="1408686" y="916460"/>
                </a:lnTo>
                <a:lnTo>
                  <a:pt x="1373765" y="944662"/>
                </a:lnTo>
                <a:lnTo>
                  <a:pt x="1336290" y="971154"/>
                </a:lnTo>
                <a:lnTo>
                  <a:pt x="1296396" y="995841"/>
                </a:lnTo>
                <a:lnTo>
                  <a:pt x="1254216" y="1018628"/>
                </a:lnTo>
                <a:lnTo>
                  <a:pt x="1209886" y="1039419"/>
                </a:lnTo>
                <a:lnTo>
                  <a:pt x="1163540" y="1058120"/>
                </a:lnTo>
                <a:lnTo>
                  <a:pt x="1115311" y="1074635"/>
                </a:lnTo>
                <a:lnTo>
                  <a:pt x="1065334" y="1088871"/>
                </a:lnTo>
                <a:lnTo>
                  <a:pt x="1013744" y="1100731"/>
                </a:lnTo>
                <a:lnTo>
                  <a:pt x="960675" y="1110120"/>
                </a:lnTo>
                <a:lnTo>
                  <a:pt x="906262" y="1116945"/>
                </a:lnTo>
                <a:lnTo>
                  <a:pt x="850638" y="1121109"/>
                </a:lnTo>
                <a:lnTo>
                  <a:pt x="793938" y="1122519"/>
                </a:lnTo>
                <a:lnTo>
                  <a:pt x="737238" y="1121109"/>
                </a:lnTo>
                <a:lnTo>
                  <a:pt x="681614" y="1116945"/>
                </a:lnTo>
                <a:lnTo>
                  <a:pt x="627201" y="1110120"/>
                </a:lnTo>
                <a:lnTo>
                  <a:pt x="574132" y="1100731"/>
                </a:lnTo>
                <a:lnTo>
                  <a:pt x="522542" y="1088871"/>
                </a:lnTo>
                <a:lnTo>
                  <a:pt x="472566" y="1074635"/>
                </a:lnTo>
                <a:lnTo>
                  <a:pt x="424337" y="1058120"/>
                </a:lnTo>
                <a:lnTo>
                  <a:pt x="377990" y="1039419"/>
                </a:lnTo>
                <a:lnTo>
                  <a:pt x="333660" y="1018628"/>
                </a:lnTo>
                <a:lnTo>
                  <a:pt x="291481" y="995841"/>
                </a:lnTo>
                <a:lnTo>
                  <a:pt x="251587" y="971154"/>
                </a:lnTo>
                <a:lnTo>
                  <a:pt x="214112" y="944662"/>
                </a:lnTo>
                <a:lnTo>
                  <a:pt x="179191" y="916460"/>
                </a:lnTo>
                <a:lnTo>
                  <a:pt x="146958" y="886642"/>
                </a:lnTo>
                <a:lnTo>
                  <a:pt x="117548" y="855303"/>
                </a:lnTo>
                <a:lnTo>
                  <a:pt x="91095" y="822539"/>
                </a:lnTo>
                <a:lnTo>
                  <a:pt x="67733" y="788445"/>
                </a:lnTo>
                <a:lnTo>
                  <a:pt x="47596" y="753115"/>
                </a:lnTo>
                <a:lnTo>
                  <a:pt x="30820" y="716644"/>
                </a:lnTo>
                <a:lnTo>
                  <a:pt x="17537" y="679129"/>
                </a:lnTo>
                <a:lnTo>
                  <a:pt x="7884" y="640662"/>
                </a:lnTo>
                <a:lnTo>
                  <a:pt x="1993" y="601340"/>
                </a:lnTo>
                <a:lnTo>
                  <a:pt x="0" y="56125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85579" y="4815827"/>
            <a:ext cx="1023619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400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Bilgi ve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deneyiminden 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emin</a:t>
            </a:r>
            <a:r>
              <a:rPr sz="1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olmamak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90700" y="2714828"/>
            <a:ext cx="1559560" cy="1122680"/>
          </a:xfrm>
          <a:custGeom>
            <a:avLst/>
            <a:gdLst/>
            <a:ahLst/>
            <a:cxnLst/>
            <a:rect l="l" t="t" r="r" b="b"/>
            <a:pathLst>
              <a:path w="1559560" h="1122679">
                <a:moveTo>
                  <a:pt x="779576" y="0"/>
                </a:moveTo>
                <a:lnTo>
                  <a:pt x="723903" y="1409"/>
                </a:lnTo>
                <a:lnTo>
                  <a:pt x="669286" y="5573"/>
                </a:lnTo>
                <a:lnTo>
                  <a:pt x="615857" y="12398"/>
                </a:lnTo>
                <a:lnTo>
                  <a:pt x="563748" y="21787"/>
                </a:lnTo>
                <a:lnTo>
                  <a:pt x="513092" y="33647"/>
                </a:lnTo>
                <a:lnTo>
                  <a:pt x="464020" y="47882"/>
                </a:lnTo>
                <a:lnTo>
                  <a:pt x="416664" y="64397"/>
                </a:lnTo>
                <a:lnTo>
                  <a:pt x="371156" y="83098"/>
                </a:lnTo>
                <a:lnTo>
                  <a:pt x="327627" y="103889"/>
                </a:lnTo>
                <a:lnTo>
                  <a:pt x="286211" y="126675"/>
                </a:lnTo>
                <a:lnTo>
                  <a:pt x="247038" y="151362"/>
                </a:lnTo>
                <a:lnTo>
                  <a:pt x="210241" y="177854"/>
                </a:lnTo>
                <a:lnTo>
                  <a:pt x="175952" y="206057"/>
                </a:lnTo>
                <a:lnTo>
                  <a:pt x="144302" y="235875"/>
                </a:lnTo>
                <a:lnTo>
                  <a:pt x="115423" y="267213"/>
                </a:lnTo>
                <a:lnTo>
                  <a:pt x="89448" y="299977"/>
                </a:lnTo>
                <a:lnTo>
                  <a:pt x="66509" y="334072"/>
                </a:lnTo>
                <a:lnTo>
                  <a:pt x="46736" y="369402"/>
                </a:lnTo>
                <a:lnTo>
                  <a:pt x="30263" y="405873"/>
                </a:lnTo>
                <a:lnTo>
                  <a:pt x="17220" y="443390"/>
                </a:lnTo>
                <a:lnTo>
                  <a:pt x="7741" y="481857"/>
                </a:lnTo>
                <a:lnTo>
                  <a:pt x="1957" y="521180"/>
                </a:lnTo>
                <a:lnTo>
                  <a:pt x="0" y="561263"/>
                </a:lnTo>
                <a:lnTo>
                  <a:pt x="1957" y="601345"/>
                </a:lnTo>
                <a:lnTo>
                  <a:pt x="7741" y="640667"/>
                </a:lnTo>
                <a:lnTo>
                  <a:pt x="17220" y="679133"/>
                </a:lnTo>
                <a:lnTo>
                  <a:pt x="30263" y="716648"/>
                </a:lnTo>
                <a:lnTo>
                  <a:pt x="46736" y="753118"/>
                </a:lnTo>
                <a:lnTo>
                  <a:pt x="66509" y="788447"/>
                </a:lnTo>
                <a:lnTo>
                  <a:pt x="89448" y="822541"/>
                </a:lnTo>
                <a:lnTo>
                  <a:pt x="115423" y="855304"/>
                </a:lnTo>
                <a:lnTo>
                  <a:pt x="144302" y="886642"/>
                </a:lnTo>
                <a:lnTo>
                  <a:pt x="175952" y="916460"/>
                </a:lnTo>
                <a:lnTo>
                  <a:pt x="210241" y="944662"/>
                </a:lnTo>
                <a:lnTo>
                  <a:pt x="247038" y="971153"/>
                </a:lnTo>
                <a:lnTo>
                  <a:pt x="286211" y="995840"/>
                </a:lnTo>
                <a:lnTo>
                  <a:pt x="327627" y="1018626"/>
                </a:lnTo>
                <a:lnTo>
                  <a:pt x="371156" y="1039416"/>
                </a:lnTo>
                <a:lnTo>
                  <a:pt x="416664" y="1058117"/>
                </a:lnTo>
                <a:lnTo>
                  <a:pt x="464020" y="1074632"/>
                </a:lnTo>
                <a:lnTo>
                  <a:pt x="513092" y="1088867"/>
                </a:lnTo>
                <a:lnTo>
                  <a:pt x="563748" y="1100727"/>
                </a:lnTo>
                <a:lnTo>
                  <a:pt x="615857" y="1110116"/>
                </a:lnTo>
                <a:lnTo>
                  <a:pt x="669286" y="1116941"/>
                </a:lnTo>
                <a:lnTo>
                  <a:pt x="723903" y="1121105"/>
                </a:lnTo>
                <a:lnTo>
                  <a:pt x="779576" y="1122514"/>
                </a:lnTo>
                <a:lnTo>
                  <a:pt x="835251" y="1121105"/>
                </a:lnTo>
                <a:lnTo>
                  <a:pt x="889870" y="1116941"/>
                </a:lnTo>
                <a:lnTo>
                  <a:pt x="943299" y="1110116"/>
                </a:lnTo>
                <a:lnTo>
                  <a:pt x="995409" y="1100727"/>
                </a:lnTo>
                <a:lnTo>
                  <a:pt x="1046066" y="1088867"/>
                </a:lnTo>
                <a:lnTo>
                  <a:pt x="1095138" y="1074632"/>
                </a:lnTo>
                <a:lnTo>
                  <a:pt x="1142494" y="1058117"/>
                </a:lnTo>
                <a:lnTo>
                  <a:pt x="1188003" y="1039416"/>
                </a:lnTo>
                <a:lnTo>
                  <a:pt x="1231531" y="1018626"/>
                </a:lnTo>
                <a:lnTo>
                  <a:pt x="1272947" y="995840"/>
                </a:lnTo>
                <a:lnTo>
                  <a:pt x="1312119" y="971153"/>
                </a:lnTo>
                <a:lnTo>
                  <a:pt x="1348916" y="944662"/>
                </a:lnTo>
                <a:lnTo>
                  <a:pt x="1383205" y="916460"/>
                </a:lnTo>
                <a:lnTo>
                  <a:pt x="1414854" y="886642"/>
                </a:lnTo>
                <a:lnTo>
                  <a:pt x="1443732" y="855304"/>
                </a:lnTo>
                <a:lnTo>
                  <a:pt x="1469707" y="822541"/>
                </a:lnTo>
                <a:lnTo>
                  <a:pt x="1492646" y="788447"/>
                </a:lnTo>
                <a:lnTo>
                  <a:pt x="1512418" y="753118"/>
                </a:lnTo>
                <a:lnTo>
                  <a:pt x="1528891" y="716648"/>
                </a:lnTo>
                <a:lnTo>
                  <a:pt x="1541933" y="679133"/>
                </a:lnTo>
                <a:lnTo>
                  <a:pt x="1551412" y="640667"/>
                </a:lnTo>
                <a:lnTo>
                  <a:pt x="1557196" y="601345"/>
                </a:lnTo>
                <a:lnTo>
                  <a:pt x="1559153" y="561263"/>
                </a:lnTo>
                <a:lnTo>
                  <a:pt x="1557196" y="521180"/>
                </a:lnTo>
                <a:lnTo>
                  <a:pt x="1551412" y="481857"/>
                </a:lnTo>
                <a:lnTo>
                  <a:pt x="1541933" y="443390"/>
                </a:lnTo>
                <a:lnTo>
                  <a:pt x="1528891" y="405873"/>
                </a:lnTo>
                <a:lnTo>
                  <a:pt x="1512418" y="369402"/>
                </a:lnTo>
                <a:lnTo>
                  <a:pt x="1492646" y="334072"/>
                </a:lnTo>
                <a:lnTo>
                  <a:pt x="1469707" y="299977"/>
                </a:lnTo>
                <a:lnTo>
                  <a:pt x="1443732" y="267213"/>
                </a:lnTo>
                <a:lnTo>
                  <a:pt x="1414854" y="235875"/>
                </a:lnTo>
                <a:lnTo>
                  <a:pt x="1383205" y="206057"/>
                </a:lnTo>
                <a:lnTo>
                  <a:pt x="1348916" y="177854"/>
                </a:lnTo>
                <a:lnTo>
                  <a:pt x="1312119" y="151362"/>
                </a:lnTo>
                <a:lnTo>
                  <a:pt x="1272947" y="126675"/>
                </a:lnTo>
                <a:lnTo>
                  <a:pt x="1231531" y="103889"/>
                </a:lnTo>
                <a:lnTo>
                  <a:pt x="1188003" y="83098"/>
                </a:lnTo>
                <a:lnTo>
                  <a:pt x="1142494" y="64397"/>
                </a:lnTo>
                <a:lnTo>
                  <a:pt x="1095138" y="47882"/>
                </a:lnTo>
                <a:lnTo>
                  <a:pt x="1046066" y="33647"/>
                </a:lnTo>
                <a:lnTo>
                  <a:pt x="995409" y="21787"/>
                </a:lnTo>
                <a:lnTo>
                  <a:pt x="943299" y="12398"/>
                </a:lnTo>
                <a:lnTo>
                  <a:pt x="889870" y="5573"/>
                </a:lnTo>
                <a:lnTo>
                  <a:pt x="835251" y="1409"/>
                </a:lnTo>
                <a:lnTo>
                  <a:pt x="779576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90700" y="2714828"/>
            <a:ext cx="1559560" cy="1122680"/>
          </a:xfrm>
          <a:custGeom>
            <a:avLst/>
            <a:gdLst/>
            <a:ahLst/>
            <a:cxnLst/>
            <a:rect l="l" t="t" r="r" b="b"/>
            <a:pathLst>
              <a:path w="1559560" h="1122679">
                <a:moveTo>
                  <a:pt x="0" y="561257"/>
                </a:moveTo>
                <a:lnTo>
                  <a:pt x="1957" y="521174"/>
                </a:lnTo>
                <a:lnTo>
                  <a:pt x="7741" y="481852"/>
                </a:lnTo>
                <a:lnTo>
                  <a:pt x="17220" y="443386"/>
                </a:lnTo>
                <a:lnTo>
                  <a:pt x="30262" y="405870"/>
                </a:lnTo>
                <a:lnTo>
                  <a:pt x="46735" y="369400"/>
                </a:lnTo>
                <a:lnTo>
                  <a:pt x="66508" y="334070"/>
                </a:lnTo>
                <a:lnTo>
                  <a:pt x="89447" y="299976"/>
                </a:lnTo>
                <a:lnTo>
                  <a:pt x="115422" y="267212"/>
                </a:lnTo>
                <a:lnTo>
                  <a:pt x="144300" y="235874"/>
                </a:lnTo>
                <a:lnTo>
                  <a:pt x="175950" y="206056"/>
                </a:lnTo>
                <a:lnTo>
                  <a:pt x="210239" y="177854"/>
                </a:lnTo>
                <a:lnTo>
                  <a:pt x="247035" y="151362"/>
                </a:lnTo>
                <a:lnTo>
                  <a:pt x="286208" y="126675"/>
                </a:lnTo>
                <a:lnTo>
                  <a:pt x="327624" y="103889"/>
                </a:lnTo>
                <a:lnTo>
                  <a:pt x="371152" y="83098"/>
                </a:lnTo>
                <a:lnTo>
                  <a:pt x="416661" y="64398"/>
                </a:lnTo>
                <a:lnTo>
                  <a:pt x="464017" y="47882"/>
                </a:lnTo>
                <a:lnTo>
                  <a:pt x="513089" y="33647"/>
                </a:lnTo>
                <a:lnTo>
                  <a:pt x="563745" y="21787"/>
                </a:lnTo>
                <a:lnTo>
                  <a:pt x="615854" y="12398"/>
                </a:lnTo>
                <a:lnTo>
                  <a:pt x="669283" y="5573"/>
                </a:lnTo>
                <a:lnTo>
                  <a:pt x="723901" y="1409"/>
                </a:lnTo>
                <a:lnTo>
                  <a:pt x="779575" y="0"/>
                </a:lnTo>
                <a:lnTo>
                  <a:pt x="835249" y="1409"/>
                </a:lnTo>
                <a:lnTo>
                  <a:pt x="889866" y="5573"/>
                </a:lnTo>
                <a:lnTo>
                  <a:pt x="943294" y="12398"/>
                </a:lnTo>
                <a:lnTo>
                  <a:pt x="995403" y="21787"/>
                </a:lnTo>
                <a:lnTo>
                  <a:pt x="1046059" y="33647"/>
                </a:lnTo>
                <a:lnTo>
                  <a:pt x="1095131" y="47882"/>
                </a:lnTo>
                <a:lnTo>
                  <a:pt x="1142487" y="64398"/>
                </a:lnTo>
                <a:lnTo>
                  <a:pt x="1187995" y="83098"/>
                </a:lnTo>
                <a:lnTo>
                  <a:pt x="1231523" y="103889"/>
                </a:lnTo>
                <a:lnTo>
                  <a:pt x="1272940" y="126675"/>
                </a:lnTo>
                <a:lnTo>
                  <a:pt x="1312112" y="151362"/>
                </a:lnTo>
                <a:lnTo>
                  <a:pt x="1348909" y="177854"/>
                </a:lnTo>
                <a:lnTo>
                  <a:pt x="1383198" y="206056"/>
                </a:lnTo>
                <a:lnTo>
                  <a:pt x="1414848" y="235874"/>
                </a:lnTo>
                <a:lnTo>
                  <a:pt x="1443726" y="267212"/>
                </a:lnTo>
                <a:lnTo>
                  <a:pt x="1469701" y="299976"/>
                </a:lnTo>
                <a:lnTo>
                  <a:pt x="1492640" y="334070"/>
                </a:lnTo>
                <a:lnTo>
                  <a:pt x="1512412" y="369400"/>
                </a:lnTo>
                <a:lnTo>
                  <a:pt x="1528886" y="405870"/>
                </a:lnTo>
                <a:lnTo>
                  <a:pt x="1541928" y="443386"/>
                </a:lnTo>
                <a:lnTo>
                  <a:pt x="1551407" y="481852"/>
                </a:lnTo>
                <a:lnTo>
                  <a:pt x="1557191" y="521174"/>
                </a:lnTo>
                <a:lnTo>
                  <a:pt x="1559148" y="561257"/>
                </a:lnTo>
                <a:lnTo>
                  <a:pt x="1557191" y="601340"/>
                </a:lnTo>
                <a:lnTo>
                  <a:pt x="1551407" y="640662"/>
                </a:lnTo>
                <a:lnTo>
                  <a:pt x="1541928" y="679128"/>
                </a:lnTo>
                <a:lnTo>
                  <a:pt x="1528886" y="716644"/>
                </a:lnTo>
                <a:lnTo>
                  <a:pt x="1512412" y="753115"/>
                </a:lnTo>
                <a:lnTo>
                  <a:pt x="1492640" y="788445"/>
                </a:lnTo>
                <a:lnTo>
                  <a:pt x="1469701" y="822539"/>
                </a:lnTo>
                <a:lnTo>
                  <a:pt x="1443726" y="855303"/>
                </a:lnTo>
                <a:lnTo>
                  <a:pt x="1414848" y="886641"/>
                </a:lnTo>
                <a:lnTo>
                  <a:pt x="1383198" y="916460"/>
                </a:lnTo>
                <a:lnTo>
                  <a:pt x="1348909" y="944662"/>
                </a:lnTo>
                <a:lnTo>
                  <a:pt x="1312112" y="971154"/>
                </a:lnTo>
                <a:lnTo>
                  <a:pt x="1272940" y="995841"/>
                </a:lnTo>
                <a:lnTo>
                  <a:pt x="1231523" y="1018628"/>
                </a:lnTo>
                <a:lnTo>
                  <a:pt x="1187995" y="1039419"/>
                </a:lnTo>
                <a:lnTo>
                  <a:pt x="1142487" y="1058120"/>
                </a:lnTo>
                <a:lnTo>
                  <a:pt x="1095131" y="1074635"/>
                </a:lnTo>
                <a:lnTo>
                  <a:pt x="1046059" y="1088871"/>
                </a:lnTo>
                <a:lnTo>
                  <a:pt x="995403" y="1100731"/>
                </a:lnTo>
                <a:lnTo>
                  <a:pt x="943294" y="1110120"/>
                </a:lnTo>
                <a:lnTo>
                  <a:pt x="889866" y="1116945"/>
                </a:lnTo>
                <a:lnTo>
                  <a:pt x="835249" y="1121109"/>
                </a:lnTo>
                <a:lnTo>
                  <a:pt x="779575" y="1122519"/>
                </a:lnTo>
                <a:lnTo>
                  <a:pt x="723901" y="1121109"/>
                </a:lnTo>
                <a:lnTo>
                  <a:pt x="669283" y="1116945"/>
                </a:lnTo>
                <a:lnTo>
                  <a:pt x="615854" y="1110120"/>
                </a:lnTo>
                <a:lnTo>
                  <a:pt x="563745" y="1100731"/>
                </a:lnTo>
                <a:lnTo>
                  <a:pt x="513089" y="1088871"/>
                </a:lnTo>
                <a:lnTo>
                  <a:pt x="464017" y="1074635"/>
                </a:lnTo>
                <a:lnTo>
                  <a:pt x="416661" y="1058120"/>
                </a:lnTo>
                <a:lnTo>
                  <a:pt x="371152" y="1039419"/>
                </a:lnTo>
                <a:lnTo>
                  <a:pt x="327624" y="1018628"/>
                </a:lnTo>
                <a:lnTo>
                  <a:pt x="286208" y="995841"/>
                </a:lnTo>
                <a:lnTo>
                  <a:pt x="247035" y="971154"/>
                </a:lnTo>
                <a:lnTo>
                  <a:pt x="210239" y="944662"/>
                </a:lnTo>
                <a:lnTo>
                  <a:pt x="175950" y="916460"/>
                </a:lnTo>
                <a:lnTo>
                  <a:pt x="144300" y="886641"/>
                </a:lnTo>
                <a:lnTo>
                  <a:pt x="115422" y="855303"/>
                </a:lnTo>
                <a:lnTo>
                  <a:pt x="89447" y="822539"/>
                </a:lnTo>
                <a:lnTo>
                  <a:pt x="66508" y="788445"/>
                </a:lnTo>
                <a:lnTo>
                  <a:pt x="46735" y="753115"/>
                </a:lnTo>
                <a:lnTo>
                  <a:pt x="30262" y="716644"/>
                </a:lnTo>
                <a:lnTo>
                  <a:pt x="17220" y="679128"/>
                </a:lnTo>
                <a:lnTo>
                  <a:pt x="7741" y="640662"/>
                </a:lnTo>
                <a:lnTo>
                  <a:pt x="1957" y="601340"/>
                </a:lnTo>
                <a:lnTo>
                  <a:pt x="0" y="56125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40218" y="3102482"/>
            <a:ext cx="106680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310" marR="5080" indent="-182245">
              <a:lnSpc>
                <a:spcPts val="1400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Aynı ﬁkri</a:t>
            </a:r>
            <a:r>
              <a:rPr sz="1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ısrarla  savunmak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0440">
              <a:lnSpc>
                <a:spcPct val="100000"/>
              </a:lnSpc>
            </a:pPr>
            <a:r>
              <a:rPr sz="3200" spc="-5" dirty="0"/>
              <a:t>İŞE</a:t>
            </a:r>
            <a:r>
              <a:rPr sz="3200" spc="-90" dirty="0"/>
              <a:t> </a:t>
            </a:r>
            <a:r>
              <a:rPr sz="3200" dirty="0"/>
              <a:t>BAŞVURU</a:t>
            </a:r>
            <a:endParaRPr sz="3200"/>
          </a:p>
          <a:p>
            <a:pPr marL="17780">
              <a:lnSpc>
                <a:spcPct val="100000"/>
              </a:lnSpc>
              <a:spcBef>
                <a:spcPts val="675"/>
              </a:spcBef>
            </a:pPr>
            <a:r>
              <a:rPr sz="2000" dirty="0"/>
              <a:t>İŞVEREN </a:t>
            </a:r>
            <a:r>
              <a:rPr sz="2000" spc="-15" dirty="0"/>
              <a:t>TARAFINDAN </a:t>
            </a:r>
            <a:r>
              <a:rPr sz="2000" dirty="0"/>
              <a:t>BEĞENİLMEYEN</a:t>
            </a:r>
            <a:r>
              <a:rPr sz="2000" spc="-40" dirty="0"/>
              <a:t> </a:t>
            </a:r>
            <a:r>
              <a:rPr sz="2000" spc="-15" dirty="0"/>
              <a:t>DAVRANIŞLAR-3</a:t>
            </a: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2726" y="2153259"/>
            <a:ext cx="4887869" cy="4013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74224" y="4414058"/>
            <a:ext cx="1824647" cy="552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99167" y="4821384"/>
            <a:ext cx="1787232" cy="83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99167" y="4808914"/>
            <a:ext cx="1774761" cy="552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8262" y="5216239"/>
            <a:ext cx="1720735" cy="83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5924" y="4479251"/>
            <a:ext cx="1739264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 indent="-20955">
              <a:lnSpc>
                <a:spcPts val="3100"/>
              </a:lnSpc>
            </a:pPr>
            <a:r>
              <a:rPr sz="2900" b="1" u="heavy" dirty="0">
                <a:solidFill>
                  <a:srgbClr val="FFFFFF"/>
                </a:solidFill>
                <a:latin typeface="Calibri"/>
                <a:cs typeface="Calibri"/>
              </a:rPr>
              <a:t>İŞ İLE</a:t>
            </a:r>
            <a:r>
              <a:rPr sz="2900" b="1" u="heavy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u="heavy" dirty="0">
                <a:solidFill>
                  <a:srgbClr val="FFFFFF"/>
                </a:solidFill>
                <a:latin typeface="Calibri"/>
                <a:cs typeface="Calibri"/>
              </a:rPr>
              <a:t>İLGİLİ  YANLIŞLAR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57091" y="1670050"/>
            <a:ext cx="1786889" cy="1178560"/>
          </a:xfrm>
          <a:custGeom>
            <a:avLst/>
            <a:gdLst/>
            <a:ahLst/>
            <a:cxnLst/>
            <a:rect l="l" t="t" r="r" b="b"/>
            <a:pathLst>
              <a:path w="1786889" h="1178560">
                <a:moveTo>
                  <a:pt x="893229" y="0"/>
                </a:moveTo>
                <a:lnTo>
                  <a:pt x="836739" y="1159"/>
                </a:lnTo>
                <a:lnTo>
                  <a:pt x="781183" y="4591"/>
                </a:lnTo>
                <a:lnTo>
                  <a:pt x="726666" y="10226"/>
                </a:lnTo>
                <a:lnTo>
                  <a:pt x="673292" y="17996"/>
                </a:lnTo>
                <a:lnTo>
                  <a:pt x="621165" y="27831"/>
                </a:lnTo>
                <a:lnTo>
                  <a:pt x="570390" y="39663"/>
                </a:lnTo>
                <a:lnTo>
                  <a:pt x="521072" y="53422"/>
                </a:lnTo>
                <a:lnTo>
                  <a:pt x="473316" y="69039"/>
                </a:lnTo>
                <a:lnTo>
                  <a:pt x="427226" y="86446"/>
                </a:lnTo>
                <a:lnTo>
                  <a:pt x="382907" y="105573"/>
                </a:lnTo>
                <a:lnTo>
                  <a:pt x="340463" y="126352"/>
                </a:lnTo>
                <a:lnTo>
                  <a:pt x="299999" y="148712"/>
                </a:lnTo>
                <a:lnTo>
                  <a:pt x="261619" y="172586"/>
                </a:lnTo>
                <a:lnTo>
                  <a:pt x="225429" y="197904"/>
                </a:lnTo>
                <a:lnTo>
                  <a:pt x="191533" y="224597"/>
                </a:lnTo>
                <a:lnTo>
                  <a:pt x="160036" y="252597"/>
                </a:lnTo>
                <a:lnTo>
                  <a:pt x="131041" y="281833"/>
                </a:lnTo>
                <a:lnTo>
                  <a:pt x="104655" y="312238"/>
                </a:lnTo>
                <a:lnTo>
                  <a:pt x="80981" y="343741"/>
                </a:lnTo>
                <a:lnTo>
                  <a:pt x="60124" y="376275"/>
                </a:lnTo>
                <a:lnTo>
                  <a:pt x="27279" y="444156"/>
                </a:lnTo>
                <a:lnTo>
                  <a:pt x="6959" y="515329"/>
                </a:lnTo>
                <a:lnTo>
                  <a:pt x="0" y="589241"/>
                </a:lnTo>
                <a:lnTo>
                  <a:pt x="1757" y="626507"/>
                </a:lnTo>
                <a:lnTo>
                  <a:pt x="15501" y="699121"/>
                </a:lnTo>
                <a:lnTo>
                  <a:pt x="42188" y="768719"/>
                </a:lnTo>
                <a:lnTo>
                  <a:pt x="80981" y="834749"/>
                </a:lnTo>
                <a:lnTo>
                  <a:pt x="104655" y="866253"/>
                </a:lnTo>
                <a:lnTo>
                  <a:pt x="131041" y="896659"/>
                </a:lnTo>
                <a:lnTo>
                  <a:pt x="160036" y="925896"/>
                </a:lnTo>
                <a:lnTo>
                  <a:pt x="191533" y="953896"/>
                </a:lnTo>
                <a:lnTo>
                  <a:pt x="225429" y="980589"/>
                </a:lnTo>
                <a:lnTo>
                  <a:pt x="261620" y="1005908"/>
                </a:lnTo>
                <a:lnTo>
                  <a:pt x="299999" y="1029782"/>
                </a:lnTo>
                <a:lnTo>
                  <a:pt x="340463" y="1052143"/>
                </a:lnTo>
                <a:lnTo>
                  <a:pt x="382907" y="1072922"/>
                </a:lnTo>
                <a:lnTo>
                  <a:pt x="427226" y="1092049"/>
                </a:lnTo>
                <a:lnTo>
                  <a:pt x="473316" y="1109456"/>
                </a:lnTo>
                <a:lnTo>
                  <a:pt x="521072" y="1125073"/>
                </a:lnTo>
                <a:lnTo>
                  <a:pt x="570390" y="1138833"/>
                </a:lnTo>
                <a:lnTo>
                  <a:pt x="621165" y="1150664"/>
                </a:lnTo>
                <a:lnTo>
                  <a:pt x="673292" y="1160500"/>
                </a:lnTo>
                <a:lnTo>
                  <a:pt x="726666" y="1168270"/>
                </a:lnTo>
                <a:lnTo>
                  <a:pt x="781183" y="1173905"/>
                </a:lnTo>
                <a:lnTo>
                  <a:pt x="836739" y="1177337"/>
                </a:lnTo>
                <a:lnTo>
                  <a:pt x="893229" y="1178496"/>
                </a:lnTo>
                <a:lnTo>
                  <a:pt x="949718" y="1177337"/>
                </a:lnTo>
                <a:lnTo>
                  <a:pt x="1005274" y="1173905"/>
                </a:lnTo>
                <a:lnTo>
                  <a:pt x="1059791" y="1168270"/>
                </a:lnTo>
                <a:lnTo>
                  <a:pt x="1113166" y="1160500"/>
                </a:lnTo>
                <a:lnTo>
                  <a:pt x="1165292" y="1150664"/>
                </a:lnTo>
                <a:lnTo>
                  <a:pt x="1216067" y="1138833"/>
                </a:lnTo>
                <a:lnTo>
                  <a:pt x="1265385" y="1125073"/>
                </a:lnTo>
                <a:lnTo>
                  <a:pt x="1313141" y="1109456"/>
                </a:lnTo>
                <a:lnTo>
                  <a:pt x="1359231" y="1092049"/>
                </a:lnTo>
                <a:lnTo>
                  <a:pt x="1403550" y="1072922"/>
                </a:lnTo>
                <a:lnTo>
                  <a:pt x="1445994" y="1052143"/>
                </a:lnTo>
                <a:lnTo>
                  <a:pt x="1486458" y="1029782"/>
                </a:lnTo>
                <a:lnTo>
                  <a:pt x="1524838" y="1005908"/>
                </a:lnTo>
                <a:lnTo>
                  <a:pt x="1561028" y="980589"/>
                </a:lnTo>
                <a:lnTo>
                  <a:pt x="1594924" y="953896"/>
                </a:lnTo>
                <a:lnTo>
                  <a:pt x="1626421" y="925896"/>
                </a:lnTo>
                <a:lnTo>
                  <a:pt x="1655416" y="896659"/>
                </a:lnTo>
                <a:lnTo>
                  <a:pt x="1681802" y="866253"/>
                </a:lnTo>
                <a:lnTo>
                  <a:pt x="1705476" y="834749"/>
                </a:lnTo>
                <a:lnTo>
                  <a:pt x="1726333" y="802215"/>
                </a:lnTo>
                <a:lnTo>
                  <a:pt x="1759178" y="734332"/>
                </a:lnTo>
                <a:lnTo>
                  <a:pt x="1779498" y="663156"/>
                </a:lnTo>
                <a:lnTo>
                  <a:pt x="1786458" y="589241"/>
                </a:lnTo>
                <a:lnTo>
                  <a:pt x="1784700" y="551977"/>
                </a:lnTo>
                <a:lnTo>
                  <a:pt x="1770956" y="479366"/>
                </a:lnTo>
                <a:lnTo>
                  <a:pt x="1744269" y="409770"/>
                </a:lnTo>
                <a:lnTo>
                  <a:pt x="1705476" y="343741"/>
                </a:lnTo>
                <a:lnTo>
                  <a:pt x="1681802" y="312238"/>
                </a:lnTo>
                <a:lnTo>
                  <a:pt x="1655416" y="281833"/>
                </a:lnTo>
                <a:lnTo>
                  <a:pt x="1626421" y="252597"/>
                </a:lnTo>
                <a:lnTo>
                  <a:pt x="1594924" y="224597"/>
                </a:lnTo>
                <a:lnTo>
                  <a:pt x="1561028" y="197904"/>
                </a:lnTo>
                <a:lnTo>
                  <a:pt x="1524838" y="172586"/>
                </a:lnTo>
                <a:lnTo>
                  <a:pt x="1486458" y="148712"/>
                </a:lnTo>
                <a:lnTo>
                  <a:pt x="1445994" y="126352"/>
                </a:lnTo>
                <a:lnTo>
                  <a:pt x="1403550" y="105573"/>
                </a:lnTo>
                <a:lnTo>
                  <a:pt x="1359231" y="86446"/>
                </a:lnTo>
                <a:lnTo>
                  <a:pt x="1313141" y="69039"/>
                </a:lnTo>
                <a:lnTo>
                  <a:pt x="1265385" y="53422"/>
                </a:lnTo>
                <a:lnTo>
                  <a:pt x="1216067" y="39663"/>
                </a:lnTo>
                <a:lnTo>
                  <a:pt x="1165292" y="27831"/>
                </a:lnTo>
                <a:lnTo>
                  <a:pt x="1113166" y="17996"/>
                </a:lnTo>
                <a:lnTo>
                  <a:pt x="1059791" y="10226"/>
                </a:lnTo>
                <a:lnTo>
                  <a:pt x="1005274" y="4591"/>
                </a:lnTo>
                <a:lnTo>
                  <a:pt x="949718" y="1159"/>
                </a:lnTo>
                <a:lnTo>
                  <a:pt x="89322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57091" y="1670050"/>
            <a:ext cx="1786889" cy="1178560"/>
          </a:xfrm>
          <a:custGeom>
            <a:avLst/>
            <a:gdLst/>
            <a:ahLst/>
            <a:cxnLst/>
            <a:rect l="l" t="t" r="r" b="b"/>
            <a:pathLst>
              <a:path w="1786889" h="1178560">
                <a:moveTo>
                  <a:pt x="0" y="589246"/>
                </a:moveTo>
                <a:lnTo>
                  <a:pt x="6959" y="515332"/>
                </a:lnTo>
                <a:lnTo>
                  <a:pt x="27279" y="444158"/>
                </a:lnTo>
                <a:lnTo>
                  <a:pt x="60124" y="376276"/>
                </a:lnTo>
                <a:lnTo>
                  <a:pt x="80981" y="343742"/>
                </a:lnTo>
                <a:lnTo>
                  <a:pt x="104655" y="312238"/>
                </a:lnTo>
                <a:lnTo>
                  <a:pt x="131041" y="281833"/>
                </a:lnTo>
                <a:lnTo>
                  <a:pt x="160036" y="252597"/>
                </a:lnTo>
                <a:lnTo>
                  <a:pt x="191533" y="224597"/>
                </a:lnTo>
                <a:lnTo>
                  <a:pt x="225429" y="197904"/>
                </a:lnTo>
                <a:lnTo>
                  <a:pt x="261619" y="172586"/>
                </a:lnTo>
                <a:lnTo>
                  <a:pt x="299999" y="148712"/>
                </a:lnTo>
                <a:lnTo>
                  <a:pt x="340462" y="126351"/>
                </a:lnTo>
                <a:lnTo>
                  <a:pt x="382906" y="105573"/>
                </a:lnTo>
                <a:lnTo>
                  <a:pt x="427226" y="86446"/>
                </a:lnTo>
                <a:lnTo>
                  <a:pt x="473315" y="69039"/>
                </a:lnTo>
                <a:lnTo>
                  <a:pt x="521072" y="53422"/>
                </a:lnTo>
                <a:lnTo>
                  <a:pt x="570389" y="39663"/>
                </a:lnTo>
                <a:lnTo>
                  <a:pt x="621164" y="27831"/>
                </a:lnTo>
                <a:lnTo>
                  <a:pt x="673290" y="17996"/>
                </a:lnTo>
                <a:lnTo>
                  <a:pt x="726664" y="10226"/>
                </a:lnTo>
                <a:lnTo>
                  <a:pt x="781181" y="4591"/>
                </a:lnTo>
                <a:lnTo>
                  <a:pt x="836737" y="1159"/>
                </a:lnTo>
                <a:lnTo>
                  <a:pt x="893226" y="0"/>
                </a:lnTo>
                <a:lnTo>
                  <a:pt x="949715" y="1159"/>
                </a:lnTo>
                <a:lnTo>
                  <a:pt x="1005270" y="4591"/>
                </a:lnTo>
                <a:lnTo>
                  <a:pt x="1059786" y="10226"/>
                </a:lnTo>
                <a:lnTo>
                  <a:pt x="1113160" y="17996"/>
                </a:lnTo>
                <a:lnTo>
                  <a:pt x="1165287" y="27831"/>
                </a:lnTo>
                <a:lnTo>
                  <a:pt x="1216061" y="39663"/>
                </a:lnTo>
                <a:lnTo>
                  <a:pt x="1265378" y="53422"/>
                </a:lnTo>
                <a:lnTo>
                  <a:pt x="1313134" y="69039"/>
                </a:lnTo>
                <a:lnTo>
                  <a:pt x="1359224" y="86446"/>
                </a:lnTo>
                <a:lnTo>
                  <a:pt x="1403543" y="105573"/>
                </a:lnTo>
                <a:lnTo>
                  <a:pt x="1445987" y="126351"/>
                </a:lnTo>
                <a:lnTo>
                  <a:pt x="1486450" y="148712"/>
                </a:lnTo>
                <a:lnTo>
                  <a:pt x="1524829" y="172586"/>
                </a:lnTo>
                <a:lnTo>
                  <a:pt x="1561019" y="197904"/>
                </a:lnTo>
                <a:lnTo>
                  <a:pt x="1594915" y="224597"/>
                </a:lnTo>
                <a:lnTo>
                  <a:pt x="1626412" y="252597"/>
                </a:lnTo>
                <a:lnTo>
                  <a:pt x="1655407" y="281833"/>
                </a:lnTo>
                <a:lnTo>
                  <a:pt x="1681793" y="312238"/>
                </a:lnTo>
                <a:lnTo>
                  <a:pt x="1705467" y="343742"/>
                </a:lnTo>
                <a:lnTo>
                  <a:pt x="1726324" y="376276"/>
                </a:lnTo>
                <a:lnTo>
                  <a:pt x="1759168" y="444158"/>
                </a:lnTo>
                <a:lnTo>
                  <a:pt x="1779489" y="515332"/>
                </a:lnTo>
                <a:lnTo>
                  <a:pt x="1786448" y="589246"/>
                </a:lnTo>
                <a:lnTo>
                  <a:pt x="1784691" y="626511"/>
                </a:lnTo>
                <a:lnTo>
                  <a:pt x="1770946" y="699124"/>
                </a:lnTo>
                <a:lnTo>
                  <a:pt x="1744259" y="768720"/>
                </a:lnTo>
                <a:lnTo>
                  <a:pt x="1705467" y="834749"/>
                </a:lnTo>
                <a:lnTo>
                  <a:pt x="1681793" y="866253"/>
                </a:lnTo>
                <a:lnTo>
                  <a:pt x="1655407" y="896657"/>
                </a:lnTo>
                <a:lnTo>
                  <a:pt x="1626412" y="925894"/>
                </a:lnTo>
                <a:lnTo>
                  <a:pt x="1594915" y="953893"/>
                </a:lnTo>
                <a:lnTo>
                  <a:pt x="1561019" y="980586"/>
                </a:lnTo>
                <a:lnTo>
                  <a:pt x="1524829" y="1005904"/>
                </a:lnTo>
                <a:lnTo>
                  <a:pt x="1486450" y="1029778"/>
                </a:lnTo>
                <a:lnTo>
                  <a:pt x="1445987" y="1052138"/>
                </a:lnTo>
                <a:lnTo>
                  <a:pt x="1403543" y="1072917"/>
                </a:lnTo>
                <a:lnTo>
                  <a:pt x="1359224" y="1092043"/>
                </a:lnTo>
                <a:lnTo>
                  <a:pt x="1313134" y="1109450"/>
                </a:lnTo>
                <a:lnTo>
                  <a:pt x="1265378" y="1125067"/>
                </a:lnTo>
                <a:lnTo>
                  <a:pt x="1216061" y="1138826"/>
                </a:lnTo>
                <a:lnTo>
                  <a:pt x="1165287" y="1150658"/>
                </a:lnTo>
                <a:lnTo>
                  <a:pt x="1113160" y="1160493"/>
                </a:lnTo>
                <a:lnTo>
                  <a:pt x="1059786" y="1168262"/>
                </a:lnTo>
                <a:lnTo>
                  <a:pt x="1005270" y="1173898"/>
                </a:lnTo>
                <a:lnTo>
                  <a:pt x="949715" y="1177329"/>
                </a:lnTo>
                <a:lnTo>
                  <a:pt x="893226" y="1178489"/>
                </a:lnTo>
                <a:lnTo>
                  <a:pt x="836737" y="1177329"/>
                </a:lnTo>
                <a:lnTo>
                  <a:pt x="781181" y="1173898"/>
                </a:lnTo>
                <a:lnTo>
                  <a:pt x="726664" y="1168262"/>
                </a:lnTo>
                <a:lnTo>
                  <a:pt x="673290" y="1160493"/>
                </a:lnTo>
                <a:lnTo>
                  <a:pt x="621164" y="1150658"/>
                </a:lnTo>
                <a:lnTo>
                  <a:pt x="570389" y="1138826"/>
                </a:lnTo>
                <a:lnTo>
                  <a:pt x="521072" y="1125067"/>
                </a:lnTo>
                <a:lnTo>
                  <a:pt x="473315" y="1109450"/>
                </a:lnTo>
                <a:lnTo>
                  <a:pt x="427226" y="1092043"/>
                </a:lnTo>
                <a:lnTo>
                  <a:pt x="382906" y="1072917"/>
                </a:lnTo>
                <a:lnTo>
                  <a:pt x="340462" y="1052138"/>
                </a:lnTo>
                <a:lnTo>
                  <a:pt x="299999" y="1029778"/>
                </a:lnTo>
                <a:lnTo>
                  <a:pt x="261619" y="1005904"/>
                </a:lnTo>
                <a:lnTo>
                  <a:pt x="225429" y="980586"/>
                </a:lnTo>
                <a:lnTo>
                  <a:pt x="191533" y="953893"/>
                </a:lnTo>
                <a:lnTo>
                  <a:pt x="160036" y="925894"/>
                </a:lnTo>
                <a:lnTo>
                  <a:pt x="131041" y="896657"/>
                </a:lnTo>
                <a:lnTo>
                  <a:pt x="104655" y="866253"/>
                </a:lnTo>
                <a:lnTo>
                  <a:pt x="80981" y="834749"/>
                </a:lnTo>
                <a:lnTo>
                  <a:pt x="60124" y="802215"/>
                </a:lnTo>
                <a:lnTo>
                  <a:pt x="27279" y="734334"/>
                </a:lnTo>
                <a:lnTo>
                  <a:pt x="6959" y="663160"/>
                </a:lnTo>
                <a:lnTo>
                  <a:pt x="0" y="58924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6726" y="2060536"/>
            <a:ext cx="873760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00">
              <a:lnSpc>
                <a:spcPts val="16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Hedef  sunmamak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89688" y="2695994"/>
            <a:ext cx="1665605" cy="1054735"/>
          </a:xfrm>
          <a:custGeom>
            <a:avLst/>
            <a:gdLst/>
            <a:ahLst/>
            <a:cxnLst/>
            <a:rect l="l" t="t" r="r" b="b"/>
            <a:pathLst>
              <a:path w="1665604" h="1054735">
                <a:moveTo>
                  <a:pt x="832637" y="0"/>
                </a:moveTo>
                <a:lnTo>
                  <a:pt x="773173" y="1324"/>
                </a:lnTo>
                <a:lnTo>
                  <a:pt x="714838" y="5237"/>
                </a:lnTo>
                <a:lnTo>
                  <a:pt x="657772" y="11649"/>
                </a:lnTo>
                <a:lnTo>
                  <a:pt x="602116" y="20472"/>
                </a:lnTo>
                <a:lnTo>
                  <a:pt x="548012" y="31616"/>
                </a:lnTo>
                <a:lnTo>
                  <a:pt x="495600" y="44992"/>
                </a:lnTo>
                <a:lnTo>
                  <a:pt x="445020" y="60511"/>
                </a:lnTo>
                <a:lnTo>
                  <a:pt x="396414" y="78082"/>
                </a:lnTo>
                <a:lnTo>
                  <a:pt x="349923" y="97618"/>
                </a:lnTo>
                <a:lnTo>
                  <a:pt x="305688" y="119029"/>
                </a:lnTo>
                <a:lnTo>
                  <a:pt x="263849" y="142225"/>
                </a:lnTo>
                <a:lnTo>
                  <a:pt x="224548" y="167118"/>
                </a:lnTo>
                <a:lnTo>
                  <a:pt x="187925" y="193617"/>
                </a:lnTo>
                <a:lnTo>
                  <a:pt x="154121" y="221635"/>
                </a:lnTo>
                <a:lnTo>
                  <a:pt x="123278" y="251081"/>
                </a:lnTo>
                <a:lnTo>
                  <a:pt x="95535" y="281866"/>
                </a:lnTo>
                <a:lnTo>
                  <a:pt x="71034" y="313901"/>
                </a:lnTo>
                <a:lnTo>
                  <a:pt x="49916" y="347098"/>
                </a:lnTo>
                <a:lnTo>
                  <a:pt x="32322" y="381365"/>
                </a:lnTo>
                <a:lnTo>
                  <a:pt x="8268" y="452759"/>
                </a:lnTo>
                <a:lnTo>
                  <a:pt x="0" y="527367"/>
                </a:lnTo>
                <a:lnTo>
                  <a:pt x="2090" y="565030"/>
                </a:lnTo>
                <a:lnTo>
                  <a:pt x="18392" y="638122"/>
                </a:lnTo>
                <a:lnTo>
                  <a:pt x="49916" y="707641"/>
                </a:lnTo>
                <a:lnTo>
                  <a:pt x="71034" y="740838"/>
                </a:lnTo>
                <a:lnTo>
                  <a:pt x="95535" y="772874"/>
                </a:lnTo>
                <a:lnTo>
                  <a:pt x="123278" y="803659"/>
                </a:lnTo>
                <a:lnTo>
                  <a:pt x="154121" y="833105"/>
                </a:lnTo>
                <a:lnTo>
                  <a:pt x="187925" y="861122"/>
                </a:lnTo>
                <a:lnTo>
                  <a:pt x="224548" y="887621"/>
                </a:lnTo>
                <a:lnTo>
                  <a:pt x="263849" y="912514"/>
                </a:lnTo>
                <a:lnTo>
                  <a:pt x="305688" y="935709"/>
                </a:lnTo>
                <a:lnTo>
                  <a:pt x="349923" y="957119"/>
                </a:lnTo>
                <a:lnTo>
                  <a:pt x="396414" y="976655"/>
                </a:lnTo>
                <a:lnTo>
                  <a:pt x="445020" y="994226"/>
                </a:lnTo>
                <a:lnTo>
                  <a:pt x="495600" y="1009744"/>
                </a:lnTo>
                <a:lnTo>
                  <a:pt x="548012" y="1023119"/>
                </a:lnTo>
                <a:lnTo>
                  <a:pt x="602116" y="1034263"/>
                </a:lnTo>
                <a:lnTo>
                  <a:pt x="657772" y="1043085"/>
                </a:lnTo>
                <a:lnTo>
                  <a:pt x="714838" y="1049498"/>
                </a:lnTo>
                <a:lnTo>
                  <a:pt x="773173" y="1053410"/>
                </a:lnTo>
                <a:lnTo>
                  <a:pt x="832637" y="1054734"/>
                </a:lnTo>
                <a:lnTo>
                  <a:pt x="892102" y="1053410"/>
                </a:lnTo>
                <a:lnTo>
                  <a:pt x="950439" y="1049498"/>
                </a:lnTo>
                <a:lnTo>
                  <a:pt x="1007506" y="1043085"/>
                </a:lnTo>
                <a:lnTo>
                  <a:pt x="1063163" y="1034263"/>
                </a:lnTo>
                <a:lnTo>
                  <a:pt x="1117268" y="1023119"/>
                </a:lnTo>
                <a:lnTo>
                  <a:pt x="1169682" y="1009744"/>
                </a:lnTo>
                <a:lnTo>
                  <a:pt x="1220262" y="994226"/>
                </a:lnTo>
                <a:lnTo>
                  <a:pt x="1268869" y="976655"/>
                </a:lnTo>
                <a:lnTo>
                  <a:pt x="1315360" y="957119"/>
                </a:lnTo>
                <a:lnTo>
                  <a:pt x="1359596" y="935709"/>
                </a:lnTo>
                <a:lnTo>
                  <a:pt x="1401435" y="912514"/>
                </a:lnTo>
                <a:lnTo>
                  <a:pt x="1440737" y="887621"/>
                </a:lnTo>
                <a:lnTo>
                  <a:pt x="1477360" y="861122"/>
                </a:lnTo>
                <a:lnTo>
                  <a:pt x="1511164" y="833105"/>
                </a:lnTo>
                <a:lnTo>
                  <a:pt x="1542008" y="803659"/>
                </a:lnTo>
                <a:lnTo>
                  <a:pt x="1569751" y="772874"/>
                </a:lnTo>
                <a:lnTo>
                  <a:pt x="1594252" y="740838"/>
                </a:lnTo>
                <a:lnTo>
                  <a:pt x="1615370" y="707641"/>
                </a:lnTo>
                <a:lnTo>
                  <a:pt x="1632965" y="673373"/>
                </a:lnTo>
                <a:lnTo>
                  <a:pt x="1657019" y="601978"/>
                </a:lnTo>
                <a:lnTo>
                  <a:pt x="1665287" y="527367"/>
                </a:lnTo>
                <a:lnTo>
                  <a:pt x="1663196" y="489706"/>
                </a:lnTo>
                <a:lnTo>
                  <a:pt x="1646894" y="416615"/>
                </a:lnTo>
                <a:lnTo>
                  <a:pt x="1615370" y="347098"/>
                </a:lnTo>
                <a:lnTo>
                  <a:pt x="1594252" y="313901"/>
                </a:lnTo>
                <a:lnTo>
                  <a:pt x="1569751" y="281866"/>
                </a:lnTo>
                <a:lnTo>
                  <a:pt x="1542008" y="251081"/>
                </a:lnTo>
                <a:lnTo>
                  <a:pt x="1511164" y="221635"/>
                </a:lnTo>
                <a:lnTo>
                  <a:pt x="1477360" y="193617"/>
                </a:lnTo>
                <a:lnTo>
                  <a:pt x="1440737" y="167118"/>
                </a:lnTo>
                <a:lnTo>
                  <a:pt x="1401435" y="142225"/>
                </a:lnTo>
                <a:lnTo>
                  <a:pt x="1359596" y="119029"/>
                </a:lnTo>
                <a:lnTo>
                  <a:pt x="1315360" y="97618"/>
                </a:lnTo>
                <a:lnTo>
                  <a:pt x="1268869" y="78082"/>
                </a:lnTo>
                <a:lnTo>
                  <a:pt x="1220262" y="60511"/>
                </a:lnTo>
                <a:lnTo>
                  <a:pt x="1169682" y="44992"/>
                </a:lnTo>
                <a:lnTo>
                  <a:pt x="1117268" y="31616"/>
                </a:lnTo>
                <a:lnTo>
                  <a:pt x="1063163" y="20472"/>
                </a:lnTo>
                <a:lnTo>
                  <a:pt x="1007506" y="11649"/>
                </a:lnTo>
                <a:lnTo>
                  <a:pt x="950439" y="5237"/>
                </a:lnTo>
                <a:lnTo>
                  <a:pt x="892102" y="1324"/>
                </a:lnTo>
                <a:lnTo>
                  <a:pt x="832637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89688" y="2695994"/>
            <a:ext cx="1665605" cy="1054735"/>
          </a:xfrm>
          <a:custGeom>
            <a:avLst/>
            <a:gdLst/>
            <a:ahLst/>
            <a:cxnLst/>
            <a:rect l="l" t="t" r="r" b="b"/>
            <a:pathLst>
              <a:path w="1665604" h="1054735">
                <a:moveTo>
                  <a:pt x="0" y="527369"/>
                </a:moveTo>
                <a:lnTo>
                  <a:pt x="8268" y="452759"/>
                </a:lnTo>
                <a:lnTo>
                  <a:pt x="32322" y="381364"/>
                </a:lnTo>
                <a:lnTo>
                  <a:pt x="49917" y="347096"/>
                </a:lnTo>
                <a:lnTo>
                  <a:pt x="71035" y="313899"/>
                </a:lnTo>
                <a:lnTo>
                  <a:pt x="95536" y="281864"/>
                </a:lnTo>
                <a:lnTo>
                  <a:pt x="123279" y="251078"/>
                </a:lnTo>
                <a:lnTo>
                  <a:pt x="154124" y="221632"/>
                </a:lnTo>
                <a:lnTo>
                  <a:pt x="187928" y="193615"/>
                </a:lnTo>
                <a:lnTo>
                  <a:pt x="224551" y="167115"/>
                </a:lnTo>
                <a:lnTo>
                  <a:pt x="263853" y="142223"/>
                </a:lnTo>
                <a:lnTo>
                  <a:pt x="305692" y="119027"/>
                </a:lnTo>
                <a:lnTo>
                  <a:pt x="349928" y="97616"/>
                </a:lnTo>
                <a:lnTo>
                  <a:pt x="396420" y="78081"/>
                </a:lnTo>
                <a:lnTo>
                  <a:pt x="445026" y="60509"/>
                </a:lnTo>
                <a:lnTo>
                  <a:pt x="495606" y="44991"/>
                </a:lnTo>
                <a:lnTo>
                  <a:pt x="548019" y="31616"/>
                </a:lnTo>
                <a:lnTo>
                  <a:pt x="602124" y="20472"/>
                </a:lnTo>
                <a:lnTo>
                  <a:pt x="657780" y="11649"/>
                </a:lnTo>
                <a:lnTo>
                  <a:pt x="714846" y="5237"/>
                </a:lnTo>
                <a:lnTo>
                  <a:pt x="773182" y="1324"/>
                </a:lnTo>
                <a:lnTo>
                  <a:pt x="832646" y="0"/>
                </a:lnTo>
                <a:lnTo>
                  <a:pt x="892111" y="1324"/>
                </a:lnTo>
                <a:lnTo>
                  <a:pt x="950447" y="5237"/>
                </a:lnTo>
                <a:lnTo>
                  <a:pt x="1007514" y="11649"/>
                </a:lnTo>
                <a:lnTo>
                  <a:pt x="1063170" y="20472"/>
                </a:lnTo>
                <a:lnTo>
                  <a:pt x="1117275" y="31616"/>
                </a:lnTo>
                <a:lnTo>
                  <a:pt x="1169688" y="44991"/>
                </a:lnTo>
                <a:lnTo>
                  <a:pt x="1220268" y="60509"/>
                </a:lnTo>
                <a:lnTo>
                  <a:pt x="1268874" y="78081"/>
                </a:lnTo>
                <a:lnTo>
                  <a:pt x="1315365" y="97616"/>
                </a:lnTo>
                <a:lnTo>
                  <a:pt x="1359600" y="119027"/>
                </a:lnTo>
                <a:lnTo>
                  <a:pt x="1401439" y="142223"/>
                </a:lnTo>
                <a:lnTo>
                  <a:pt x="1440740" y="167115"/>
                </a:lnTo>
                <a:lnTo>
                  <a:pt x="1477363" y="193615"/>
                </a:lnTo>
                <a:lnTo>
                  <a:pt x="1511167" y="221632"/>
                </a:lnTo>
                <a:lnTo>
                  <a:pt x="1542011" y="251078"/>
                </a:lnTo>
                <a:lnTo>
                  <a:pt x="1569753" y="281864"/>
                </a:lnTo>
                <a:lnTo>
                  <a:pt x="1594254" y="313899"/>
                </a:lnTo>
                <a:lnTo>
                  <a:pt x="1615372" y="347096"/>
                </a:lnTo>
                <a:lnTo>
                  <a:pt x="1632966" y="381364"/>
                </a:lnTo>
                <a:lnTo>
                  <a:pt x="1657020" y="452759"/>
                </a:lnTo>
                <a:lnTo>
                  <a:pt x="1665288" y="527369"/>
                </a:lnTo>
                <a:lnTo>
                  <a:pt x="1663198" y="565032"/>
                </a:lnTo>
                <a:lnTo>
                  <a:pt x="1646896" y="638123"/>
                </a:lnTo>
                <a:lnTo>
                  <a:pt x="1615372" y="707642"/>
                </a:lnTo>
                <a:lnTo>
                  <a:pt x="1594254" y="740839"/>
                </a:lnTo>
                <a:lnTo>
                  <a:pt x="1569753" y="772874"/>
                </a:lnTo>
                <a:lnTo>
                  <a:pt x="1542011" y="803660"/>
                </a:lnTo>
                <a:lnTo>
                  <a:pt x="1511167" y="833106"/>
                </a:lnTo>
                <a:lnTo>
                  <a:pt x="1477363" y="861123"/>
                </a:lnTo>
                <a:lnTo>
                  <a:pt x="1440740" y="887623"/>
                </a:lnTo>
                <a:lnTo>
                  <a:pt x="1401439" y="912515"/>
                </a:lnTo>
                <a:lnTo>
                  <a:pt x="1359600" y="935711"/>
                </a:lnTo>
                <a:lnTo>
                  <a:pt x="1315365" y="957122"/>
                </a:lnTo>
                <a:lnTo>
                  <a:pt x="1268874" y="976657"/>
                </a:lnTo>
                <a:lnTo>
                  <a:pt x="1220268" y="994229"/>
                </a:lnTo>
                <a:lnTo>
                  <a:pt x="1169688" y="1009747"/>
                </a:lnTo>
                <a:lnTo>
                  <a:pt x="1117275" y="1023123"/>
                </a:lnTo>
                <a:lnTo>
                  <a:pt x="1063170" y="1034267"/>
                </a:lnTo>
                <a:lnTo>
                  <a:pt x="1007514" y="1043089"/>
                </a:lnTo>
                <a:lnTo>
                  <a:pt x="950447" y="1049502"/>
                </a:lnTo>
                <a:lnTo>
                  <a:pt x="892111" y="1053415"/>
                </a:lnTo>
                <a:lnTo>
                  <a:pt x="832646" y="1054739"/>
                </a:lnTo>
                <a:lnTo>
                  <a:pt x="773182" y="1053415"/>
                </a:lnTo>
                <a:lnTo>
                  <a:pt x="714846" y="1049502"/>
                </a:lnTo>
                <a:lnTo>
                  <a:pt x="657780" y="1043089"/>
                </a:lnTo>
                <a:lnTo>
                  <a:pt x="602124" y="1034267"/>
                </a:lnTo>
                <a:lnTo>
                  <a:pt x="548019" y="1023123"/>
                </a:lnTo>
                <a:lnTo>
                  <a:pt x="495606" y="1009747"/>
                </a:lnTo>
                <a:lnTo>
                  <a:pt x="445026" y="994229"/>
                </a:lnTo>
                <a:lnTo>
                  <a:pt x="396420" y="976657"/>
                </a:lnTo>
                <a:lnTo>
                  <a:pt x="349928" y="957122"/>
                </a:lnTo>
                <a:lnTo>
                  <a:pt x="305692" y="935711"/>
                </a:lnTo>
                <a:lnTo>
                  <a:pt x="263853" y="912515"/>
                </a:lnTo>
                <a:lnTo>
                  <a:pt x="224551" y="887623"/>
                </a:lnTo>
                <a:lnTo>
                  <a:pt x="187928" y="861123"/>
                </a:lnTo>
                <a:lnTo>
                  <a:pt x="154124" y="833106"/>
                </a:lnTo>
                <a:lnTo>
                  <a:pt x="123279" y="803660"/>
                </a:lnTo>
                <a:lnTo>
                  <a:pt x="95536" y="772874"/>
                </a:lnTo>
                <a:lnTo>
                  <a:pt x="71035" y="740839"/>
                </a:lnTo>
                <a:lnTo>
                  <a:pt x="49917" y="707642"/>
                </a:lnTo>
                <a:lnTo>
                  <a:pt x="32322" y="673374"/>
                </a:lnTo>
                <a:lnTo>
                  <a:pt x="8268" y="601980"/>
                </a:lnTo>
                <a:lnTo>
                  <a:pt x="0" y="52736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96970" y="2921736"/>
            <a:ext cx="1057275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6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Firma  hakkında  bilgisiz</a:t>
            </a:r>
            <a:r>
              <a:rPr sz="1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olmak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55296" y="4494860"/>
            <a:ext cx="1701800" cy="1178560"/>
          </a:xfrm>
          <a:custGeom>
            <a:avLst/>
            <a:gdLst/>
            <a:ahLst/>
            <a:cxnLst/>
            <a:rect l="l" t="t" r="r" b="b"/>
            <a:pathLst>
              <a:path w="1701800" h="1178560">
                <a:moveTo>
                  <a:pt x="850633" y="0"/>
                </a:moveTo>
                <a:lnTo>
                  <a:pt x="794704" y="1253"/>
                </a:lnTo>
                <a:lnTo>
                  <a:pt x="739741" y="4961"/>
                </a:lnTo>
                <a:lnTo>
                  <a:pt x="685856" y="11047"/>
                </a:lnTo>
                <a:lnTo>
                  <a:pt x="633162" y="19432"/>
                </a:lnTo>
                <a:lnTo>
                  <a:pt x="581769" y="30040"/>
                </a:lnTo>
                <a:lnTo>
                  <a:pt x="531791" y="42792"/>
                </a:lnTo>
                <a:lnTo>
                  <a:pt x="483339" y="57611"/>
                </a:lnTo>
                <a:lnTo>
                  <a:pt x="436526" y="74419"/>
                </a:lnTo>
                <a:lnTo>
                  <a:pt x="391463" y="93138"/>
                </a:lnTo>
                <a:lnTo>
                  <a:pt x="348262" y="113691"/>
                </a:lnTo>
                <a:lnTo>
                  <a:pt x="307037" y="136001"/>
                </a:lnTo>
                <a:lnTo>
                  <a:pt x="267898" y="159989"/>
                </a:lnTo>
                <a:lnTo>
                  <a:pt x="230959" y="185577"/>
                </a:lnTo>
                <a:lnTo>
                  <a:pt x="196330" y="212690"/>
                </a:lnTo>
                <a:lnTo>
                  <a:pt x="164124" y="241247"/>
                </a:lnTo>
                <a:lnTo>
                  <a:pt x="134454" y="271173"/>
                </a:lnTo>
                <a:lnTo>
                  <a:pt x="107431" y="302389"/>
                </a:lnTo>
                <a:lnTo>
                  <a:pt x="83167" y="334818"/>
                </a:lnTo>
                <a:lnTo>
                  <a:pt x="61775" y="368382"/>
                </a:lnTo>
                <a:lnTo>
                  <a:pt x="43366" y="403004"/>
                </a:lnTo>
                <a:lnTo>
                  <a:pt x="28053" y="438605"/>
                </a:lnTo>
                <a:lnTo>
                  <a:pt x="15948" y="475108"/>
                </a:lnTo>
                <a:lnTo>
                  <a:pt x="7162" y="512436"/>
                </a:lnTo>
                <a:lnTo>
                  <a:pt x="1809" y="550510"/>
                </a:lnTo>
                <a:lnTo>
                  <a:pt x="0" y="589254"/>
                </a:lnTo>
                <a:lnTo>
                  <a:pt x="1809" y="627996"/>
                </a:lnTo>
                <a:lnTo>
                  <a:pt x="7162" y="666070"/>
                </a:lnTo>
                <a:lnTo>
                  <a:pt x="15948" y="703396"/>
                </a:lnTo>
                <a:lnTo>
                  <a:pt x="28053" y="739898"/>
                </a:lnTo>
                <a:lnTo>
                  <a:pt x="43366" y="775499"/>
                </a:lnTo>
                <a:lnTo>
                  <a:pt x="61775" y="810119"/>
                </a:lnTo>
                <a:lnTo>
                  <a:pt x="83167" y="843682"/>
                </a:lnTo>
                <a:lnTo>
                  <a:pt x="107431" y="876111"/>
                </a:lnTo>
                <a:lnTo>
                  <a:pt x="134454" y="907326"/>
                </a:lnTo>
                <a:lnTo>
                  <a:pt x="164124" y="937252"/>
                </a:lnTo>
                <a:lnTo>
                  <a:pt x="196330" y="965809"/>
                </a:lnTo>
                <a:lnTo>
                  <a:pt x="230959" y="992921"/>
                </a:lnTo>
                <a:lnTo>
                  <a:pt x="267898" y="1018510"/>
                </a:lnTo>
                <a:lnTo>
                  <a:pt x="307037" y="1042498"/>
                </a:lnTo>
                <a:lnTo>
                  <a:pt x="348262" y="1064807"/>
                </a:lnTo>
                <a:lnTo>
                  <a:pt x="391463" y="1085360"/>
                </a:lnTo>
                <a:lnTo>
                  <a:pt x="436526" y="1104079"/>
                </a:lnTo>
                <a:lnTo>
                  <a:pt x="483339" y="1120887"/>
                </a:lnTo>
                <a:lnTo>
                  <a:pt x="531791" y="1135706"/>
                </a:lnTo>
                <a:lnTo>
                  <a:pt x="581769" y="1148458"/>
                </a:lnTo>
                <a:lnTo>
                  <a:pt x="633162" y="1159065"/>
                </a:lnTo>
                <a:lnTo>
                  <a:pt x="685856" y="1167451"/>
                </a:lnTo>
                <a:lnTo>
                  <a:pt x="739741" y="1173537"/>
                </a:lnTo>
                <a:lnTo>
                  <a:pt x="794704" y="1177245"/>
                </a:lnTo>
                <a:lnTo>
                  <a:pt x="850633" y="1178499"/>
                </a:lnTo>
                <a:lnTo>
                  <a:pt x="906563" y="1177245"/>
                </a:lnTo>
                <a:lnTo>
                  <a:pt x="961527" y="1173537"/>
                </a:lnTo>
                <a:lnTo>
                  <a:pt x="1015413" y="1167451"/>
                </a:lnTo>
                <a:lnTo>
                  <a:pt x="1068109" y="1159065"/>
                </a:lnTo>
                <a:lnTo>
                  <a:pt x="1119503" y="1148458"/>
                </a:lnTo>
                <a:lnTo>
                  <a:pt x="1169482" y="1135706"/>
                </a:lnTo>
                <a:lnTo>
                  <a:pt x="1217935" y="1120887"/>
                </a:lnTo>
                <a:lnTo>
                  <a:pt x="1264749" y="1104079"/>
                </a:lnTo>
                <a:lnTo>
                  <a:pt x="1309812" y="1085360"/>
                </a:lnTo>
                <a:lnTo>
                  <a:pt x="1353013" y="1064807"/>
                </a:lnTo>
                <a:lnTo>
                  <a:pt x="1394239" y="1042498"/>
                </a:lnTo>
                <a:lnTo>
                  <a:pt x="1433378" y="1018510"/>
                </a:lnTo>
                <a:lnTo>
                  <a:pt x="1470318" y="992921"/>
                </a:lnTo>
                <a:lnTo>
                  <a:pt x="1504947" y="965809"/>
                </a:lnTo>
                <a:lnTo>
                  <a:pt x="1537153" y="937252"/>
                </a:lnTo>
                <a:lnTo>
                  <a:pt x="1566824" y="907326"/>
                </a:lnTo>
                <a:lnTo>
                  <a:pt x="1593847" y="876111"/>
                </a:lnTo>
                <a:lnTo>
                  <a:pt x="1618111" y="843682"/>
                </a:lnTo>
                <a:lnTo>
                  <a:pt x="1639504" y="810119"/>
                </a:lnTo>
                <a:lnTo>
                  <a:pt x="1657912" y="775499"/>
                </a:lnTo>
                <a:lnTo>
                  <a:pt x="1673225" y="739898"/>
                </a:lnTo>
                <a:lnTo>
                  <a:pt x="1685331" y="703396"/>
                </a:lnTo>
                <a:lnTo>
                  <a:pt x="1694116" y="666070"/>
                </a:lnTo>
                <a:lnTo>
                  <a:pt x="1699469" y="627996"/>
                </a:lnTo>
                <a:lnTo>
                  <a:pt x="1701279" y="589254"/>
                </a:lnTo>
                <a:lnTo>
                  <a:pt x="1699469" y="550510"/>
                </a:lnTo>
                <a:lnTo>
                  <a:pt x="1694116" y="512436"/>
                </a:lnTo>
                <a:lnTo>
                  <a:pt x="1685331" y="475108"/>
                </a:lnTo>
                <a:lnTo>
                  <a:pt x="1673225" y="438605"/>
                </a:lnTo>
                <a:lnTo>
                  <a:pt x="1657912" y="403004"/>
                </a:lnTo>
                <a:lnTo>
                  <a:pt x="1639504" y="368382"/>
                </a:lnTo>
                <a:lnTo>
                  <a:pt x="1618111" y="334818"/>
                </a:lnTo>
                <a:lnTo>
                  <a:pt x="1593847" y="302389"/>
                </a:lnTo>
                <a:lnTo>
                  <a:pt x="1566824" y="271173"/>
                </a:lnTo>
                <a:lnTo>
                  <a:pt x="1537153" y="241247"/>
                </a:lnTo>
                <a:lnTo>
                  <a:pt x="1504947" y="212690"/>
                </a:lnTo>
                <a:lnTo>
                  <a:pt x="1470318" y="185577"/>
                </a:lnTo>
                <a:lnTo>
                  <a:pt x="1433378" y="159989"/>
                </a:lnTo>
                <a:lnTo>
                  <a:pt x="1394239" y="136001"/>
                </a:lnTo>
                <a:lnTo>
                  <a:pt x="1353013" y="113691"/>
                </a:lnTo>
                <a:lnTo>
                  <a:pt x="1309812" y="93138"/>
                </a:lnTo>
                <a:lnTo>
                  <a:pt x="1264749" y="74419"/>
                </a:lnTo>
                <a:lnTo>
                  <a:pt x="1217935" y="57611"/>
                </a:lnTo>
                <a:lnTo>
                  <a:pt x="1169482" y="42792"/>
                </a:lnTo>
                <a:lnTo>
                  <a:pt x="1119503" y="30040"/>
                </a:lnTo>
                <a:lnTo>
                  <a:pt x="1068109" y="19432"/>
                </a:lnTo>
                <a:lnTo>
                  <a:pt x="1015413" y="11047"/>
                </a:lnTo>
                <a:lnTo>
                  <a:pt x="961527" y="4961"/>
                </a:lnTo>
                <a:lnTo>
                  <a:pt x="906563" y="1253"/>
                </a:lnTo>
                <a:lnTo>
                  <a:pt x="850633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55296" y="4494860"/>
            <a:ext cx="1701800" cy="1178560"/>
          </a:xfrm>
          <a:custGeom>
            <a:avLst/>
            <a:gdLst/>
            <a:ahLst/>
            <a:cxnLst/>
            <a:rect l="l" t="t" r="r" b="b"/>
            <a:pathLst>
              <a:path w="1701800" h="1178560">
                <a:moveTo>
                  <a:pt x="0" y="589246"/>
                </a:moveTo>
                <a:lnTo>
                  <a:pt x="1809" y="550503"/>
                </a:lnTo>
                <a:lnTo>
                  <a:pt x="7162" y="512429"/>
                </a:lnTo>
                <a:lnTo>
                  <a:pt x="15948" y="475102"/>
                </a:lnTo>
                <a:lnTo>
                  <a:pt x="28053" y="438599"/>
                </a:lnTo>
                <a:lnTo>
                  <a:pt x="43366" y="402999"/>
                </a:lnTo>
                <a:lnTo>
                  <a:pt x="61774" y="368378"/>
                </a:lnTo>
                <a:lnTo>
                  <a:pt x="83166" y="334814"/>
                </a:lnTo>
                <a:lnTo>
                  <a:pt x="107430" y="302386"/>
                </a:lnTo>
                <a:lnTo>
                  <a:pt x="134453" y="271170"/>
                </a:lnTo>
                <a:lnTo>
                  <a:pt x="164123" y="241245"/>
                </a:lnTo>
                <a:lnTo>
                  <a:pt x="196329" y="212687"/>
                </a:lnTo>
                <a:lnTo>
                  <a:pt x="230957" y="185575"/>
                </a:lnTo>
                <a:lnTo>
                  <a:pt x="267897" y="159987"/>
                </a:lnTo>
                <a:lnTo>
                  <a:pt x="307036" y="135999"/>
                </a:lnTo>
                <a:lnTo>
                  <a:pt x="348261" y="113690"/>
                </a:lnTo>
                <a:lnTo>
                  <a:pt x="391462" y="93137"/>
                </a:lnTo>
                <a:lnTo>
                  <a:pt x="436525" y="74418"/>
                </a:lnTo>
                <a:lnTo>
                  <a:pt x="483338" y="57610"/>
                </a:lnTo>
                <a:lnTo>
                  <a:pt x="531791" y="42791"/>
                </a:lnTo>
                <a:lnTo>
                  <a:pt x="581769" y="30040"/>
                </a:lnTo>
                <a:lnTo>
                  <a:pt x="633162" y="19432"/>
                </a:lnTo>
                <a:lnTo>
                  <a:pt x="685858" y="11047"/>
                </a:lnTo>
                <a:lnTo>
                  <a:pt x="739743" y="4961"/>
                </a:lnTo>
                <a:lnTo>
                  <a:pt x="794707" y="1253"/>
                </a:lnTo>
                <a:lnTo>
                  <a:pt x="850636" y="0"/>
                </a:lnTo>
                <a:lnTo>
                  <a:pt x="906566" y="1253"/>
                </a:lnTo>
                <a:lnTo>
                  <a:pt x="961529" y="4961"/>
                </a:lnTo>
                <a:lnTo>
                  <a:pt x="1015414" y="11047"/>
                </a:lnTo>
                <a:lnTo>
                  <a:pt x="1068110" y="19432"/>
                </a:lnTo>
                <a:lnTo>
                  <a:pt x="1119502" y="30040"/>
                </a:lnTo>
                <a:lnTo>
                  <a:pt x="1169481" y="42791"/>
                </a:lnTo>
                <a:lnTo>
                  <a:pt x="1217933" y="57610"/>
                </a:lnTo>
                <a:lnTo>
                  <a:pt x="1264746" y="74418"/>
                </a:lnTo>
                <a:lnTo>
                  <a:pt x="1309809" y="93137"/>
                </a:lnTo>
                <a:lnTo>
                  <a:pt x="1353009" y="113690"/>
                </a:lnTo>
                <a:lnTo>
                  <a:pt x="1394235" y="135999"/>
                </a:lnTo>
                <a:lnTo>
                  <a:pt x="1433373" y="159987"/>
                </a:lnTo>
                <a:lnTo>
                  <a:pt x="1470312" y="185575"/>
                </a:lnTo>
                <a:lnTo>
                  <a:pt x="1504941" y="212687"/>
                </a:lnTo>
                <a:lnTo>
                  <a:pt x="1537146" y="241245"/>
                </a:lnTo>
                <a:lnTo>
                  <a:pt x="1566816" y="271170"/>
                </a:lnTo>
                <a:lnTo>
                  <a:pt x="1593839" y="302386"/>
                </a:lnTo>
                <a:lnTo>
                  <a:pt x="1618103" y="334814"/>
                </a:lnTo>
                <a:lnTo>
                  <a:pt x="1639495" y="368378"/>
                </a:lnTo>
                <a:lnTo>
                  <a:pt x="1657903" y="402999"/>
                </a:lnTo>
                <a:lnTo>
                  <a:pt x="1673216" y="438599"/>
                </a:lnTo>
                <a:lnTo>
                  <a:pt x="1685321" y="475102"/>
                </a:lnTo>
                <a:lnTo>
                  <a:pt x="1694106" y="512429"/>
                </a:lnTo>
                <a:lnTo>
                  <a:pt x="1699459" y="550503"/>
                </a:lnTo>
                <a:lnTo>
                  <a:pt x="1701269" y="589246"/>
                </a:lnTo>
                <a:lnTo>
                  <a:pt x="1699459" y="627989"/>
                </a:lnTo>
                <a:lnTo>
                  <a:pt x="1694106" y="666063"/>
                </a:lnTo>
                <a:lnTo>
                  <a:pt x="1685321" y="703390"/>
                </a:lnTo>
                <a:lnTo>
                  <a:pt x="1673216" y="739893"/>
                </a:lnTo>
                <a:lnTo>
                  <a:pt x="1657903" y="775493"/>
                </a:lnTo>
                <a:lnTo>
                  <a:pt x="1639495" y="810114"/>
                </a:lnTo>
                <a:lnTo>
                  <a:pt x="1618103" y="843677"/>
                </a:lnTo>
                <a:lnTo>
                  <a:pt x="1593839" y="876105"/>
                </a:lnTo>
                <a:lnTo>
                  <a:pt x="1566816" y="907321"/>
                </a:lnTo>
                <a:lnTo>
                  <a:pt x="1537146" y="937246"/>
                </a:lnTo>
                <a:lnTo>
                  <a:pt x="1504941" y="965803"/>
                </a:lnTo>
                <a:lnTo>
                  <a:pt x="1470312" y="992915"/>
                </a:lnTo>
                <a:lnTo>
                  <a:pt x="1433373" y="1018503"/>
                </a:lnTo>
                <a:lnTo>
                  <a:pt x="1394235" y="1042491"/>
                </a:lnTo>
                <a:lnTo>
                  <a:pt x="1353009" y="1064799"/>
                </a:lnTo>
                <a:lnTo>
                  <a:pt x="1309809" y="1085352"/>
                </a:lnTo>
                <a:lnTo>
                  <a:pt x="1264746" y="1104071"/>
                </a:lnTo>
                <a:lnTo>
                  <a:pt x="1217933" y="1120879"/>
                </a:lnTo>
                <a:lnTo>
                  <a:pt x="1169481" y="1135697"/>
                </a:lnTo>
                <a:lnTo>
                  <a:pt x="1119502" y="1148449"/>
                </a:lnTo>
                <a:lnTo>
                  <a:pt x="1068110" y="1159056"/>
                </a:lnTo>
                <a:lnTo>
                  <a:pt x="1015414" y="1167441"/>
                </a:lnTo>
                <a:lnTo>
                  <a:pt x="961529" y="1173527"/>
                </a:lnTo>
                <a:lnTo>
                  <a:pt x="906566" y="1177235"/>
                </a:lnTo>
                <a:lnTo>
                  <a:pt x="850636" y="1178489"/>
                </a:lnTo>
                <a:lnTo>
                  <a:pt x="794707" y="1177235"/>
                </a:lnTo>
                <a:lnTo>
                  <a:pt x="739743" y="1173527"/>
                </a:lnTo>
                <a:lnTo>
                  <a:pt x="685858" y="1167441"/>
                </a:lnTo>
                <a:lnTo>
                  <a:pt x="633162" y="1159056"/>
                </a:lnTo>
                <a:lnTo>
                  <a:pt x="581769" y="1148449"/>
                </a:lnTo>
                <a:lnTo>
                  <a:pt x="531791" y="1135697"/>
                </a:lnTo>
                <a:lnTo>
                  <a:pt x="483338" y="1120879"/>
                </a:lnTo>
                <a:lnTo>
                  <a:pt x="436525" y="1104071"/>
                </a:lnTo>
                <a:lnTo>
                  <a:pt x="391462" y="1085352"/>
                </a:lnTo>
                <a:lnTo>
                  <a:pt x="348261" y="1064799"/>
                </a:lnTo>
                <a:lnTo>
                  <a:pt x="307036" y="1042491"/>
                </a:lnTo>
                <a:lnTo>
                  <a:pt x="267897" y="1018503"/>
                </a:lnTo>
                <a:lnTo>
                  <a:pt x="230957" y="992915"/>
                </a:lnTo>
                <a:lnTo>
                  <a:pt x="196329" y="965803"/>
                </a:lnTo>
                <a:lnTo>
                  <a:pt x="164123" y="937246"/>
                </a:lnTo>
                <a:lnTo>
                  <a:pt x="134453" y="907321"/>
                </a:lnTo>
                <a:lnTo>
                  <a:pt x="107430" y="876105"/>
                </a:lnTo>
                <a:lnTo>
                  <a:pt x="83166" y="843677"/>
                </a:lnTo>
                <a:lnTo>
                  <a:pt x="61774" y="810114"/>
                </a:lnTo>
                <a:lnTo>
                  <a:pt x="43366" y="775493"/>
                </a:lnTo>
                <a:lnTo>
                  <a:pt x="28053" y="739893"/>
                </a:lnTo>
                <a:lnTo>
                  <a:pt x="15948" y="703390"/>
                </a:lnTo>
                <a:lnTo>
                  <a:pt x="7162" y="666063"/>
                </a:lnTo>
                <a:lnTo>
                  <a:pt x="1809" y="627989"/>
                </a:lnTo>
                <a:lnTo>
                  <a:pt x="0" y="58924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98813" y="4885359"/>
            <a:ext cx="1021080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16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Kendine</a:t>
            </a:r>
            <a:r>
              <a:rPr sz="15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aşırı  statü</a:t>
            </a:r>
            <a:r>
              <a:rPr sz="1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biçmek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98875" y="5524119"/>
            <a:ext cx="1844675" cy="991235"/>
          </a:xfrm>
          <a:custGeom>
            <a:avLst/>
            <a:gdLst/>
            <a:ahLst/>
            <a:cxnLst/>
            <a:rect l="l" t="t" r="r" b="b"/>
            <a:pathLst>
              <a:path w="1844675" h="991234">
                <a:moveTo>
                  <a:pt x="922337" y="0"/>
                </a:moveTo>
                <a:lnTo>
                  <a:pt x="861694" y="1053"/>
                </a:lnTo>
                <a:lnTo>
                  <a:pt x="802098" y="4172"/>
                </a:lnTo>
                <a:lnTo>
                  <a:pt x="743671" y="9289"/>
                </a:lnTo>
                <a:lnTo>
                  <a:pt x="686535" y="16340"/>
                </a:lnTo>
                <a:lnTo>
                  <a:pt x="630810" y="25260"/>
                </a:lnTo>
                <a:lnTo>
                  <a:pt x="576619" y="35982"/>
                </a:lnTo>
                <a:lnTo>
                  <a:pt x="524083" y="48443"/>
                </a:lnTo>
                <a:lnTo>
                  <a:pt x="473324" y="62576"/>
                </a:lnTo>
                <a:lnTo>
                  <a:pt x="424462" y="78317"/>
                </a:lnTo>
                <a:lnTo>
                  <a:pt x="377620" y="95600"/>
                </a:lnTo>
                <a:lnTo>
                  <a:pt x="332920" y="114359"/>
                </a:lnTo>
                <a:lnTo>
                  <a:pt x="290482" y="134530"/>
                </a:lnTo>
                <a:lnTo>
                  <a:pt x="250428" y="156047"/>
                </a:lnTo>
                <a:lnTo>
                  <a:pt x="212880" y="178845"/>
                </a:lnTo>
                <a:lnTo>
                  <a:pt x="177960" y="202858"/>
                </a:lnTo>
                <a:lnTo>
                  <a:pt x="145788" y="228022"/>
                </a:lnTo>
                <a:lnTo>
                  <a:pt x="116487" y="254271"/>
                </a:lnTo>
                <a:lnTo>
                  <a:pt x="66982" y="309763"/>
                </a:lnTo>
                <a:lnTo>
                  <a:pt x="30418" y="368811"/>
                </a:lnTo>
                <a:lnTo>
                  <a:pt x="7766" y="430894"/>
                </a:lnTo>
                <a:lnTo>
                  <a:pt x="0" y="495489"/>
                </a:lnTo>
                <a:lnTo>
                  <a:pt x="1961" y="528067"/>
                </a:lnTo>
                <a:lnTo>
                  <a:pt x="17292" y="591471"/>
                </a:lnTo>
                <a:lnTo>
                  <a:pt x="47022" y="652102"/>
                </a:lnTo>
                <a:lnTo>
                  <a:pt x="90178" y="709438"/>
                </a:lnTo>
                <a:lnTo>
                  <a:pt x="145788" y="762955"/>
                </a:lnTo>
                <a:lnTo>
                  <a:pt x="177960" y="788119"/>
                </a:lnTo>
                <a:lnTo>
                  <a:pt x="212880" y="812133"/>
                </a:lnTo>
                <a:lnTo>
                  <a:pt x="250428" y="834931"/>
                </a:lnTo>
                <a:lnTo>
                  <a:pt x="290482" y="856449"/>
                </a:lnTo>
                <a:lnTo>
                  <a:pt x="332920" y="876620"/>
                </a:lnTo>
                <a:lnTo>
                  <a:pt x="377620" y="895379"/>
                </a:lnTo>
                <a:lnTo>
                  <a:pt x="424462" y="912662"/>
                </a:lnTo>
                <a:lnTo>
                  <a:pt x="473324" y="928403"/>
                </a:lnTo>
                <a:lnTo>
                  <a:pt x="524083" y="942536"/>
                </a:lnTo>
                <a:lnTo>
                  <a:pt x="576619" y="954997"/>
                </a:lnTo>
                <a:lnTo>
                  <a:pt x="630810" y="965720"/>
                </a:lnTo>
                <a:lnTo>
                  <a:pt x="686535" y="974640"/>
                </a:lnTo>
                <a:lnTo>
                  <a:pt x="743671" y="981691"/>
                </a:lnTo>
                <a:lnTo>
                  <a:pt x="802098" y="986808"/>
                </a:lnTo>
                <a:lnTo>
                  <a:pt x="861694" y="989927"/>
                </a:lnTo>
                <a:lnTo>
                  <a:pt x="922337" y="990980"/>
                </a:lnTo>
                <a:lnTo>
                  <a:pt x="982981" y="989927"/>
                </a:lnTo>
                <a:lnTo>
                  <a:pt x="1042578" y="986808"/>
                </a:lnTo>
                <a:lnTo>
                  <a:pt x="1101006" y="981691"/>
                </a:lnTo>
                <a:lnTo>
                  <a:pt x="1158143" y="974640"/>
                </a:lnTo>
                <a:lnTo>
                  <a:pt x="1213869" y="965720"/>
                </a:lnTo>
                <a:lnTo>
                  <a:pt x="1268060" y="954997"/>
                </a:lnTo>
                <a:lnTo>
                  <a:pt x="1320596" y="942536"/>
                </a:lnTo>
                <a:lnTo>
                  <a:pt x="1371356" y="928403"/>
                </a:lnTo>
                <a:lnTo>
                  <a:pt x="1420218" y="912662"/>
                </a:lnTo>
                <a:lnTo>
                  <a:pt x="1467059" y="895379"/>
                </a:lnTo>
                <a:lnTo>
                  <a:pt x="1511760" y="876620"/>
                </a:lnTo>
                <a:lnTo>
                  <a:pt x="1554197" y="856449"/>
                </a:lnTo>
                <a:lnTo>
                  <a:pt x="1594251" y="834931"/>
                </a:lnTo>
                <a:lnTo>
                  <a:pt x="1631798" y="812133"/>
                </a:lnTo>
                <a:lnTo>
                  <a:pt x="1666718" y="788119"/>
                </a:lnTo>
                <a:lnTo>
                  <a:pt x="1698889" y="762955"/>
                </a:lnTo>
                <a:lnTo>
                  <a:pt x="1728190" y="736706"/>
                </a:lnTo>
                <a:lnTo>
                  <a:pt x="1777693" y="681215"/>
                </a:lnTo>
                <a:lnTo>
                  <a:pt x="1814257" y="622166"/>
                </a:lnTo>
                <a:lnTo>
                  <a:pt x="1836908" y="560083"/>
                </a:lnTo>
                <a:lnTo>
                  <a:pt x="1844675" y="495489"/>
                </a:lnTo>
                <a:lnTo>
                  <a:pt x="1842713" y="462910"/>
                </a:lnTo>
                <a:lnTo>
                  <a:pt x="1827382" y="399506"/>
                </a:lnTo>
                <a:lnTo>
                  <a:pt x="1797654" y="338875"/>
                </a:lnTo>
                <a:lnTo>
                  <a:pt x="1754498" y="281540"/>
                </a:lnTo>
                <a:lnTo>
                  <a:pt x="1698889" y="228022"/>
                </a:lnTo>
                <a:lnTo>
                  <a:pt x="1666718" y="202858"/>
                </a:lnTo>
                <a:lnTo>
                  <a:pt x="1631798" y="178845"/>
                </a:lnTo>
                <a:lnTo>
                  <a:pt x="1594251" y="156047"/>
                </a:lnTo>
                <a:lnTo>
                  <a:pt x="1554197" y="134530"/>
                </a:lnTo>
                <a:lnTo>
                  <a:pt x="1511760" y="114359"/>
                </a:lnTo>
                <a:lnTo>
                  <a:pt x="1467059" y="95600"/>
                </a:lnTo>
                <a:lnTo>
                  <a:pt x="1420218" y="78317"/>
                </a:lnTo>
                <a:lnTo>
                  <a:pt x="1371356" y="62576"/>
                </a:lnTo>
                <a:lnTo>
                  <a:pt x="1320596" y="48443"/>
                </a:lnTo>
                <a:lnTo>
                  <a:pt x="1268060" y="35982"/>
                </a:lnTo>
                <a:lnTo>
                  <a:pt x="1213869" y="25260"/>
                </a:lnTo>
                <a:lnTo>
                  <a:pt x="1158143" y="16340"/>
                </a:lnTo>
                <a:lnTo>
                  <a:pt x="1101006" y="9289"/>
                </a:lnTo>
                <a:lnTo>
                  <a:pt x="1042578" y="4172"/>
                </a:lnTo>
                <a:lnTo>
                  <a:pt x="982981" y="1053"/>
                </a:lnTo>
                <a:lnTo>
                  <a:pt x="922337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98875" y="5524119"/>
            <a:ext cx="1844675" cy="991235"/>
          </a:xfrm>
          <a:custGeom>
            <a:avLst/>
            <a:gdLst/>
            <a:ahLst/>
            <a:cxnLst/>
            <a:rect l="l" t="t" r="r" b="b"/>
            <a:pathLst>
              <a:path w="1844675" h="991234">
                <a:moveTo>
                  <a:pt x="0" y="495491"/>
                </a:moveTo>
                <a:lnTo>
                  <a:pt x="7766" y="430896"/>
                </a:lnTo>
                <a:lnTo>
                  <a:pt x="30417" y="368814"/>
                </a:lnTo>
                <a:lnTo>
                  <a:pt x="66981" y="309765"/>
                </a:lnTo>
                <a:lnTo>
                  <a:pt x="116485" y="254273"/>
                </a:lnTo>
                <a:lnTo>
                  <a:pt x="145786" y="228024"/>
                </a:lnTo>
                <a:lnTo>
                  <a:pt x="177957" y="202860"/>
                </a:lnTo>
                <a:lnTo>
                  <a:pt x="212877" y="178846"/>
                </a:lnTo>
                <a:lnTo>
                  <a:pt x="250424" y="156048"/>
                </a:lnTo>
                <a:lnTo>
                  <a:pt x="290478" y="134531"/>
                </a:lnTo>
                <a:lnTo>
                  <a:pt x="332915" y="114360"/>
                </a:lnTo>
                <a:lnTo>
                  <a:pt x="377616" y="95601"/>
                </a:lnTo>
                <a:lnTo>
                  <a:pt x="424457" y="78318"/>
                </a:lnTo>
                <a:lnTo>
                  <a:pt x="473319" y="62577"/>
                </a:lnTo>
                <a:lnTo>
                  <a:pt x="524078" y="48444"/>
                </a:lnTo>
                <a:lnTo>
                  <a:pt x="576614" y="35983"/>
                </a:lnTo>
                <a:lnTo>
                  <a:pt x="630806" y="25260"/>
                </a:lnTo>
                <a:lnTo>
                  <a:pt x="686530" y="16340"/>
                </a:lnTo>
                <a:lnTo>
                  <a:pt x="743667" y="9289"/>
                </a:lnTo>
                <a:lnTo>
                  <a:pt x="802095" y="4172"/>
                </a:lnTo>
                <a:lnTo>
                  <a:pt x="861691" y="1053"/>
                </a:lnTo>
                <a:lnTo>
                  <a:pt x="922335" y="0"/>
                </a:lnTo>
                <a:lnTo>
                  <a:pt x="982979" y="1053"/>
                </a:lnTo>
                <a:lnTo>
                  <a:pt x="1042575" y="4172"/>
                </a:lnTo>
                <a:lnTo>
                  <a:pt x="1101003" y="9289"/>
                </a:lnTo>
                <a:lnTo>
                  <a:pt x="1158140" y="16340"/>
                </a:lnTo>
                <a:lnTo>
                  <a:pt x="1213865" y="25260"/>
                </a:lnTo>
                <a:lnTo>
                  <a:pt x="1268056" y="35983"/>
                </a:lnTo>
                <a:lnTo>
                  <a:pt x="1320592" y="48444"/>
                </a:lnTo>
                <a:lnTo>
                  <a:pt x="1371351" y="62577"/>
                </a:lnTo>
                <a:lnTo>
                  <a:pt x="1420213" y="78318"/>
                </a:lnTo>
                <a:lnTo>
                  <a:pt x="1467054" y="95601"/>
                </a:lnTo>
                <a:lnTo>
                  <a:pt x="1511754" y="114360"/>
                </a:lnTo>
                <a:lnTo>
                  <a:pt x="1554192" y="134531"/>
                </a:lnTo>
                <a:lnTo>
                  <a:pt x="1594245" y="156048"/>
                </a:lnTo>
                <a:lnTo>
                  <a:pt x="1631792" y="178846"/>
                </a:lnTo>
                <a:lnTo>
                  <a:pt x="1666712" y="202860"/>
                </a:lnTo>
                <a:lnTo>
                  <a:pt x="1698883" y="228024"/>
                </a:lnTo>
                <a:lnTo>
                  <a:pt x="1728184" y="254273"/>
                </a:lnTo>
                <a:lnTo>
                  <a:pt x="1777687" y="309765"/>
                </a:lnTo>
                <a:lnTo>
                  <a:pt x="1814251" y="368814"/>
                </a:lnTo>
                <a:lnTo>
                  <a:pt x="1836902" y="430896"/>
                </a:lnTo>
                <a:lnTo>
                  <a:pt x="1844668" y="495491"/>
                </a:lnTo>
                <a:lnTo>
                  <a:pt x="1842706" y="528070"/>
                </a:lnTo>
                <a:lnTo>
                  <a:pt x="1827376" y="591474"/>
                </a:lnTo>
                <a:lnTo>
                  <a:pt x="1797647" y="652105"/>
                </a:lnTo>
                <a:lnTo>
                  <a:pt x="1754492" y="709440"/>
                </a:lnTo>
                <a:lnTo>
                  <a:pt x="1698883" y="762958"/>
                </a:lnTo>
                <a:lnTo>
                  <a:pt x="1666712" y="788122"/>
                </a:lnTo>
                <a:lnTo>
                  <a:pt x="1631792" y="812136"/>
                </a:lnTo>
                <a:lnTo>
                  <a:pt x="1594245" y="834934"/>
                </a:lnTo>
                <a:lnTo>
                  <a:pt x="1554192" y="856451"/>
                </a:lnTo>
                <a:lnTo>
                  <a:pt x="1511754" y="876622"/>
                </a:lnTo>
                <a:lnTo>
                  <a:pt x="1467054" y="895382"/>
                </a:lnTo>
                <a:lnTo>
                  <a:pt x="1420213" y="912665"/>
                </a:lnTo>
                <a:lnTo>
                  <a:pt x="1371351" y="928405"/>
                </a:lnTo>
                <a:lnTo>
                  <a:pt x="1320592" y="942539"/>
                </a:lnTo>
                <a:lnTo>
                  <a:pt x="1268056" y="954999"/>
                </a:lnTo>
                <a:lnTo>
                  <a:pt x="1213865" y="965722"/>
                </a:lnTo>
                <a:lnTo>
                  <a:pt x="1158140" y="974642"/>
                </a:lnTo>
                <a:lnTo>
                  <a:pt x="1101003" y="981693"/>
                </a:lnTo>
                <a:lnTo>
                  <a:pt x="1042575" y="986811"/>
                </a:lnTo>
                <a:lnTo>
                  <a:pt x="982979" y="989929"/>
                </a:lnTo>
                <a:lnTo>
                  <a:pt x="922335" y="990983"/>
                </a:lnTo>
                <a:lnTo>
                  <a:pt x="861691" y="989929"/>
                </a:lnTo>
                <a:lnTo>
                  <a:pt x="802095" y="986811"/>
                </a:lnTo>
                <a:lnTo>
                  <a:pt x="743667" y="981693"/>
                </a:lnTo>
                <a:lnTo>
                  <a:pt x="686530" y="974642"/>
                </a:lnTo>
                <a:lnTo>
                  <a:pt x="630806" y="965722"/>
                </a:lnTo>
                <a:lnTo>
                  <a:pt x="576614" y="954999"/>
                </a:lnTo>
                <a:lnTo>
                  <a:pt x="524078" y="942539"/>
                </a:lnTo>
                <a:lnTo>
                  <a:pt x="473319" y="928405"/>
                </a:lnTo>
                <a:lnTo>
                  <a:pt x="424457" y="912665"/>
                </a:lnTo>
                <a:lnTo>
                  <a:pt x="377616" y="895382"/>
                </a:lnTo>
                <a:lnTo>
                  <a:pt x="332915" y="876622"/>
                </a:lnTo>
                <a:lnTo>
                  <a:pt x="290478" y="856451"/>
                </a:lnTo>
                <a:lnTo>
                  <a:pt x="250424" y="834934"/>
                </a:lnTo>
                <a:lnTo>
                  <a:pt x="212877" y="812136"/>
                </a:lnTo>
                <a:lnTo>
                  <a:pt x="177957" y="788122"/>
                </a:lnTo>
                <a:lnTo>
                  <a:pt x="145786" y="762958"/>
                </a:lnTo>
                <a:lnTo>
                  <a:pt x="116485" y="736709"/>
                </a:lnTo>
                <a:lnTo>
                  <a:pt x="66981" y="681217"/>
                </a:lnTo>
                <a:lnTo>
                  <a:pt x="30417" y="622169"/>
                </a:lnTo>
                <a:lnTo>
                  <a:pt x="7766" y="560086"/>
                </a:lnTo>
                <a:lnTo>
                  <a:pt x="0" y="49549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72750" y="5717983"/>
            <a:ext cx="1103630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6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Ücret konusu  üzerinde</a:t>
            </a:r>
            <a:r>
              <a:rPr sz="1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fazla  durmak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3733" y="4599635"/>
            <a:ext cx="1783080" cy="1178560"/>
          </a:xfrm>
          <a:custGeom>
            <a:avLst/>
            <a:gdLst/>
            <a:ahLst/>
            <a:cxnLst/>
            <a:rect l="l" t="t" r="r" b="b"/>
            <a:pathLst>
              <a:path w="1783079" h="1178560">
                <a:moveTo>
                  <a:pt x="891387" y="0"/>
                </a:moveTo>
                <a:lnTo>
                  <a:pt x="835014" y="1159"/>
                </a:lnTo>
                <a:lnTo>
                  <a:pt x="779573" y="4591"/>
                </a:lnTo>
                <a:lnTo>
                  <a:pt x="725168" y="10226"/>
                </a:lnTo>
                <a:lnTo>
                  <a:pt x="671903" y="17996"/>
                </a:lnTo>
                <a:lnTo>
                  <a:pt x="619884" y="27831"/>
                </a:lnTo>
                <a:lnTo>
                  <a:pt x="569214" y="39663"/>
                </a:lnTo>
                <a:lnTo>
                  <a:pt x="519998" y="53422"/>
                </a:lnTo>
                <a:lnTo>
                  <a:pt x="472340" y="69039"/>
                </a:lnTo>
                <a:lnTo>
                  <a:pt x="426345" y="86446"/>
                </a:lnTo>
                <a:lnTo>
                  <a:pt x="382117" y="105573"/>
                </a:lnTo>
                <a:lnTo>
                  <a:pt x="339760" y="126352"/>
                </a:lnTo>
                <a:lnTo>
                  <a:pt x="299380" y="148712"/>
                </a:lnTo>
                <a:lnTo>
                  <a:pt x="261080" y="172586"/>
                </a:lnTo>
                <a:lnTo>
                  <a:pt x="224964" y="197904"/>
                </a:lnTo>
                <a:lnTo>
                  <a:pt x="191138" y="224597"/>
                </a:lnTo>
                <a:lnTo>
                  <a:pt x="159706" y="252597"/>
                </a:lnTo>
                <a:lnTo>
                  <a:pt x="130771" y="281833"/>
                </a:lnTo>
                <a:lnTo>
                  <a:pt x="104439" y="312238"/>
                </a:lnTo>
                <a:lnTo>
                  <a:pt x="80814" y="343741"/>
                </a:lnTo>
                <a:lnTo>
                  <a:pt x="60000" y="376275"/>
                </a:lnTo>
                <a:lnTo>
                  <a:pt x="27223" y="444156"/>
                </a:lnTo>
                <a:lnTo>
                  <a:pt x="6945" y="515329"/>
                </a:lnTo>
                <a:lnTo>
                  <a:pt x="0" y="589241"/>
                </a:lnTo>
                <a:lnTo>
                  <a:pt x="1753" y="626507"/>
                </a:lnTo>
                <a:lnTo>
                  <a:pt x="15469" y="699121"/>
                </a:lnTo>
                <a:lnTo>
                  <a:pt x="42101" y="768719"/>
                </a:lnTo>
                <a:lnTo>
                  <a:pt x="80814" y="834749"/>
                </a:lnTo>
                <a:lnTo>
                  <a:pt x="104439" y="866253"/>
                </a:lnTo>
                <a:lnTo>
                  <a:pt x="130771" y="896658"/>
                </a:lnTo>
                <a:lnTo>
                  <a:pt x="159706" y="925895"/>
                </a:lnTo>
                <a:lnTo>
                  <a:pt x="191138" y="953895"/>
                </a:lnTo>
                <a:lnTo>
                  <a:pt x="224964" y="980589"/>
                </a:lnTo>
                <a:lnTo>
                  <a:pt x="261080" y="1005907"/>
                </a:lnTo>
                <a:lnTo>
                  <a:pt x="299380" y="1029781"/>
                </a:lnTo>
                <a:lnTo>
                  <a:pt x="339760" y="1052142"/>
                </a:lnTo>
                <a:lnTo>
                  <a:pt x="382117" y="1072921"/>
                </a:lnTo>
                <a:lnTo>
                  <a:pt x="426345" y="1092048"/>
                </a:lnTo>
                <a:lnTo>
                  <a:pt x="472340" y="1109455"/>
                </a:lnTo>
                <a:lnTo>
                  <a:pt x="519998" y="1125072"/>
                </a:lnTo>
                <a:lnTo>
                  <a:pt x="569214" y="1138832"/>
                </a:lnTo>
                <a:lnTo>
                  <a:pt x="619884" y="1150663"/>
                </a:lnTo>
                <a:lnTo>
                  <a:pt x="671903" y="1160499"/>
                </a:lnTo>
                <a:lnTo>
                  <a:pt x="725168" y="1168268"/>
                </a:lnTo>
                <a:lnTo>
                  <a:pt x="779573" y="1173904"/>
                </a:lnTo>
                <a:lnTo>
                  <a:pt x="835014" y="1177335"/>
                </a:lnTo>
                <a:lnTo>
                  <a:pt x="891387" y="1178495"/>
                </a:lnTo>
                <a:lnTo>
                  <a:pt x="947759" y="1177335"/>
                </a:lnTo>
                <a:lnTo>
                  <a:pt x="1003199" y="1173904"/>
                </a:lnTo>
                <a:lnTo>
                  <a:pt x="1057603" y="1168268"/>
                </a:lnTo>
                <a:lnTo>
                  <a:pt x="1110866" y="1160499"/>
                </a:lnTo>
                <a:lnTo>
                  <a:pt x="1162884" y="1150663"/>
                </a:lnTo>
                <a:lnTo>
                  <a:pt x="1213553" y="1138832"/>
                </a:lnTo>
                <a:lnTo>
                  <a:pt x="1262769" y="1125072"/>
                </a:lnTo>
                <a:lnTo>
                  <a:pt x="1310426" y="1109455"/>
                </a:lnTo>
                <a:lnTo>
                  <a:pt x="1356420" y="1092048"/>
                </a:lnTo>
                <a:lnTo>
                  <a:pt x="1400648" y="1072921"/>
                </a:lnTo>
                <a:lnTo>
                  <a:pt x="1443004" y="1052142"/>
                </a:lnTo>
                <a:lnTo>
                  <a:pt x="1483384" y="1029781"/>
                </a:lnTo>
                <a:lnTo>
                  <a:pt x="1521683" y="1005907"/>
                </a:lnTo>
                <a:lnTo>
                  <a:pt x="1557798" y="980589"/>
                </a:lnTo>
                <a:lnTo>
                  <a:pt x="1591624" y="953895"/>
                </a:lnTo>
                <a:lnTo>
                  <a:pt x="1623057" y="925895"/>
                </a:lnTo>
                <a:lnTo>
                  <a:pt x="1651991" y="896658"/>
                </a:lnTo>
                <a:lnTo>
                  <a:pt x="1678323" y="866253"/>
                </a:lnTo>
                <a:lnTo>
                  <a:pt x="1701948" y="834749"/>
                </a:lnTo>
                <a:lnTo>
                  <a:pt x="1722762" y="802215"/>
                </a:lnTo>
                <a:lnTo>
                  <a:pt x="1755538" y="734332"/>
                </a:lnTo>
                <a:lnTo>
                  <a:pt x="1775817" y="663156"/>
                </a:lnTo>
                <a:lnTo>
                  <a:pt x="1782762" y="589241"/>
                </a:lnTo>
                <a:lnTo>
                  <a:pt x="1781008" y="551977"/>
                </a:lnTo>
                <a:lnTo>
                  <a:pt x="1767292" y="479366"/>
                </a:lnTo>
                <a:lnTo>
                  <a:pt x="1740660" y="409770"/>
                </a:lnTo>
                <a:lnTo>
                  <a:pt x="1701948" y="343741"/>
                </a:lnTo>
                <a:lnTo>
                  <a:pt x="1678323" y="312238"/>
                </a:lnTo>
                <a:lnTo>
                  <a:pt x="1651991" y="281833"/>
                </a:lnTo>
                <a:lnTo>
                  <a:pt x="1623057" y="252597"/>
                </a:lnTo>
                <a:lnTo>
                  <a:pt x="1591624" y="224597"/>
                </a:lnTo>
                <a:lnTo>
                  <a:pt x="1557798" y="197904"/>
                </a:lnTo>
                <a:lnTo>
                  <a:pt x="1521683" y="172586"/>
                </a:lnTo>
                <a:lnTo>
                  <a:pt x="1483384" y="148712"/>
                </a:lnTo>
                <a:lnTo>
                  <a:pt x="1443004" y="126352"/>
                </a:lnTo>
                <a:lnTo>
                  <a:pt x="1400648" y="105573"/>
                </a:lnTo>
                <a:lnTo>
                  <a:pt x="1356420" y="86446"/>
                </a:lnTo>
                <a:lnTo>
                  <a:pt x="1310426" y="69039"/>
                </a:lnTo>
                <a:lnTo>
                  <a:pt x="1262769" y="53422"/>
                </a:lnTo>
                <a:lnTo>
                  <a:pt x="1213553" y="39663"/>
                </a:lnTo>
                <a:lnTo>
                  <a:pt x="1162884" y="27831"/>
                </a:lnTo>
                <a:lnTo>
                  <a:pt x="1110866" y="17996"/>
                </a:lnTo>
                <a:lnTo>
                  <a:pt x="1057603" y="10226"/>
                </a:lnTo>
                <a:lnTo>
                  <a:pt x="1003199" y="4591"/>
                </a:lnTo>
                <a:lnTo>
                  <a:pt x="947759" y="1159"/>
                </a:lnTo>
                <a:lnTo>
                  <a:pt x="891387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3733" y="4599635"/>
            <a:ext cx="1783080" cy="1178560"/>
          </a:xfrm>
          <a:custGeom>
            <a:avLst/>
            <a:gdLst/>
            <a:ahLst/>
            <a:cxnLst/>
            <a:rect l="l" t="t" r="r" b="b"/>
            <a:pathLst>
              <a:path w="1783079" h="1178560">
                <a:moveTo>
                  <a:pt x="0" y="589246"/>
                </a:moveTo>
                <a:lnTo>
                  <a:pt x="6945" y="515332"/>
                </a:lnTo>
                <a:lnTo>
                  <a:pt x="27223" y="444158"/>
                </a:lnTo>
                <a:lnTo>
                  <a:pt x="60000" y="376276"/>
                </a:lnTo>
                <a:lnTo>
                  <a:pt x="80814" y="343742"/>
                </a:lnTo>
                <a:lnTo>
                  <a:pt x="104439" y="312238"/>
                </a:lnTo>
                <a:lnTo>
                  <a:pt x="130771" y="281834"/>
                </a:lnTo>
                <a:lnTo>
                  <a:pt x="159706" y="252597"/>
                </a:lnTo>
                <a:lnTo>
                  <a:pt x="191138" y="224597"/>
                </a:lnTo>
                <a:lnTo>
                  <a:pt x="224964" y="197904"/>
                </a:lnTo>
                <a:lnTo>
                  <a:pt x="261079" y="172586"/>
                </a:lnTo>
                <a:lnTo>
                  <a:pt x="299379" y="148712"/>
                </a:lnTo>
                <a:lnTo>
                  <a:pt x="339760" y="126351"/>
                </a:lnTo>
                <a:lnTo>
                  <a:pt x="382116" y="105573"/>
                </a:lnTo>
                <a:lnTo>
                  <a:pt x="426344" y="86446"/>
                </a:lnTo>
                <a:lnTo>
                  <a:pt x="472339" y="69039"/>
                </a:lnTo>
                <a:lnTo>
                  <a:pt x="519996" y="53422"/>
                </a:lnTo>
                <a:lnTo>
                  <a:pt x="569212" y="39663"/>
                </a:lnTo>
                <a:lnTo>
                  <a:pt x="619881" y="27831"/>
                </a:lnTo>
                <a:lnTo>
                  <a:pt x="671900" y="17996"/>
                </a:lnTo>
                <a:lnTo>
                  <a:pt x="725164" y="10226"/>
                </a:lnTo>
                <a:lnTo>
                  <a:pt x="779569" y="4591"/>
                </a:lnTo>
                <a:lnTo>
                  <a:pt x="835009" y="1159"/>
                </a:lnTo>
                <a:lnTo>
                  <a:pt x="891382" y="0"/>
                </a:lnTo>
                <a:lnTo>
                  <a:pt x="947754" y="1159"/>
                </a:lnTo>
                <a:lnTo>
                  <a:pt x="1003195" y="4591"/>
                </a:lnTo>
                <a:lnTo>
                  <a:pt x="1057600" y="10226"/>
                </a:lnTo>
                <a:lnTo>
                  <a:pt x="1110864" y="17996"/>
                </a:lnTo>
                <a:lnTo>
                  <a:pt x="1162883" y="27831"/>
                </a:lnTo>
                <a:lnTo>
                  <a:pt x="1213552" y="39663"/>
                </a:lnTo>
                <a:lnTo>
                  <a:pt x="1262768" y="53422"/>
                </a:lnTo>
                <a:lnTo>
                  <a:pt x="1310426" y="69039"/>
                </a:lnTo>
                <a:lnTo>
                  <a:pt x="1356421" y="86446"/>
                </a:lnTo>
                <a:lnTo>
                  <a:pt x="1400649" y="105573"/>
                </a:lnTo>
                <a:lnTo>
                  <a:pt x="1443005" y="126351"/>
                </a:lnTo>
                <a:lnTo>
                  <a:pt x="1483386" y="148712"/>
                </a:lnTo>
                <a:lnTo>
                  <a:pt x="1521686" y="172586"/>
                </a:lnTo>
                <a:lnTo>
                  <a:pt x="1557802" y="197904"/>
                </a:lnTo>
                <a:lnTo>
                  <a:pt x="1591628" y="224597"/>
                </a:lnTo>
                <a:lnTo>
                  <a:pt x="1623061" y="252597"/>
                </a:lnTo>
                <a:lnTo>
                  <a:pt x="1651996" y="281834"/>
                </a:lnTo>
                <a:lnTo>
                  <a:pt x="1678328" y="312238"/>
                </a:lnTo>
                <a:lnTo>
                  <a:pt x="1701953" y="343742"/>
                </a:lnTo>
                <a:lnTo>
                  <a:pt x="1722767" y="376276"/>
                </a:lnTo>
                <a:lnTo>
                  <a:pt x="1755544" y="444158"/>
                </a:lnTo>
                <a:lnTo>
                  <a:pt x="1775823" y="515332"/>
                </a:lnTo>
                <a:lnTo>
                  <a:pt x="1782768" y="589246"/>
                </a:lnTo>
                <a:lnTo>
                  <a:pt x="1781015" y="626511"/>
                </a:lnTo>
                <a:lnTo>
                  <a:pt x="1767298" y="699124"/>
                </a:lnTo>
                <a:lnTo>
                  <a:pt x="1740666" y="768721"/>
                </a:lnTo>
                <a:lnTo>
                  <a:pt x="1701953" y="834749"/>
                </a:lnTo>
                <a:lnTo>
                  <a:pt x="1678328" y="866253"/>
                </a:lnTo>
                <a:lnTo>
                  <a:pt x="1651996" y="896657"/>
                </a:lnTo>
                <a:lnTo>
                  <a:pt x="1623061" y="925894"/>
                </a:lnTo>
                <a:lnTo>
                  <a:pt x="1591628" y="953893"/>
                </a:lnTo>
                <a:lnTo>
                  <a:pt x="1557802" y="980586"/>
                </a:lnTo>
                <a:lnTo>
                  <a:pt x="1521686" y="1005904"/>
                </a:lnTo>
                <a:lnTo>
                  <a:pt x="1483386" y="1029778"/>
                </a:lnTo>
                <a:lnTo>
                  <a:pt x="1443005" y="1052138"/>
                </a:lnTo>
                <a:lnTo>
                  <a:pt x="1400649" y="1072917"/>
                </a:lnTo>
                <a:lnTo>
                  <a:pt x="1356421" y="1092043"/>
                </a:lnTo>
                <a:lnTo>
                  <a:pt x="1310426" y="1109450"/>
                </a:lnTo>
                <a:lnTo>
                  <a:pt x="1262768" y="1125067"/>
                </a:lnTo>
                <a:lnTo>
                  <a:pt x="1213552" y="1138826"/>
                </a:lnTo>
                <a:lnTo>
                  <a:pt x="1162883" y="1150658"/>
                </a:lnTo>
                <a:lnTo>
                  <a:pt x="1110864" y="1160493"/>
                </a:lnTo>
                <a:lnTo>
                  <a:pt x="1057600" y="1168262"/>
                </a:lnTo>
                <a:lnTo>
                  <a:pt x="1003195" y="1173898"/>
                </a:lnTo>
                <a:lnTo>
                  <a:pt x="947754" y="1177329"/>
                </a:lnTo>
                <a:lnTo>
                  <a:pt x="891382" y="1178489"/>
                </a:lnTo>
                <a:lnTo>
                  <a:pt x="835009" y="1177329"/>
                </a:lnTo>
                <a:lnTo>
                  <a:pt x="779569" y="1173898"/>
                </a:lnTo>
                <a:lnTo>
                  <a:pt x="725164" y="1168262"/>
                </a:lnTo>
                <a:lnTo>
                  <a:pt x="671900" y="1160493"/>
                </a:lnTo>
                <a:lnTo>
                  <a:pt x="619881" y="1150658"/>
                </a:lnTo>
                <a:lnTo>
                  <a:pt x="569212" y="1138826"/>
                </a:lnTo>
                <a:lnTo>
                  <a:pt x="519996" y="1125067"/>
                </a:lnTo>
                <a:lnTo>
                  <a:pt x="472339" y="1109450"/>
                </a:lnTo>
                <a:lnTo>
                  <a:pt x="426344" y="1092043"/>
                </a:lnTo>
                <a:lnTo>
                  <a:pt x="382116" y="1072917"/>
                </a:lnTo>
                <a:lnTo>
                  <a:pt x="339760" y="1052138"/>
                </a:lnTo>
                <a:lnTo>
                  <a:pt x="299379" y="1029778"/>
                </a:lnTo>
                <a:lnTo>
                  <a:pt x="261079" y="1005904"/>
                </a:lnTo>
                <a:lnTo>
                  <a:pt x="224964" y="980586"/>
                </a:lnTo>
                <a:lnTo>
                  <a:pt x="191138" y="953893"/>
                </a:lnTo>
                <a:lnTo>
                  <a:pt x="159706" y="925894"/>
                </a:lnTo>
                <a:lnTo>
                  <a:pt x="130771" y="896657"/>
                </a:lnTo>
                <a:lnTo>
                  <a:pt x="104439" y="866253"/>
                </a:lnTo>
                <a:lnTo>
                  <a:pt x="80814" y="834749"/>
                </a:lnTo>
                <a:lnTo>
                  <a:pt x="60000" y="802215"/>
                </a:lnTo>
                <a:lnTo>
                  <a:pt x="27223" y="734334"/>
                </a:lnTo>
                <a:lnTo>
                  <a:pt x="6945" y="663160"/>
                </a:lnTo>
                <a:lnTo>
                  <a:pt x="0" y="58924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16086" y="4990122"/>
            <a:ext cx="1203960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>
              <a:lnSpc>
                <a:spcPts val="1600"/>
              </a:lnSpc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Önceki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işvereni 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kötülemek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23224" y="2572245"/>
            <a:ext cx="1670050" cy="1178560"/>
          </a:xfrm>
          <a:custGeom>
            <a:avLst/>
            <a:gdLst/>
            <a:ahLst/>
            <a:cxnLst/>
            <a:rect l="l" t="t" r="r" b="b"/>
            <a:pathLst>
              <a:path w="1670050" h="1178560">
                <a:moveTo>
                  <a:pt x="834770" y="0"/>
                </a:moveTo>
                <a:lnTo>
                  <a:pt x="777616" y="1359"/>
                </a:lnTo>
                <a:lnTo>
                  <a:pt x="721496" y="5379"/>
                </a:lnTo>
                <a:lnTo>
                  <a:pt x="666534" y="11971"/>
                </a:lnTo>
                <a:lnTo>
                  <a:pt x="612854" y="21048"/>
                </a:lnTo>
                <a:lnTo>
                  <a:pt x="560581" y="32522"/>
                </a:lnTo>
                <a:lnTo>
                  <a:pt x="509838" y="46306"/>
                </a:lnTo>
                <a:lnTo>
                  <a:pt x="460751" y="62311"/>
                </a:lnTo>
                <a:lnTo>
                  <a:pt x="413444" y="80450"/>
                </a:lnTo>
                <a:lnTo>
                  <a:pt x="368040" y="100635"/>
                </a:lnTo>
                <a:lnTo>
                  <a:pt x="324665" y="122778"/>
                </a:lnTo>
                <a:lnTo>
                  <a:pt x="283442" y="146791"/>
                </a:lnTo>
                <a:lnTo>
                  <a:pt x="244497" y="172588"/>
                </a:lnTo>
                <a:lnTo>
                  <a:pt x="207952" y="200079"/>
                </a:lnTo>
                <a:lnTo>
                  <a:pt x="173933" y="229178"/>
                </a:lnTo>
                <a:lnTo>
                  <a:pt x="142564" y="259796"/>
                </a:lnTo>
                <a:lnTo>
                  <a:pt x="113969" y="291845"/>
                </a:lnTo>
                <a:lnTo>
                  <a:pt x="88273" y="325239"/>
                </a:lnTo>
                <a:lnTo>
                  <a:pt x="65599" y="359889"/>
                </a:lnTo>
                <a:lnTo>
                  <a:pt x="46073" y="395707"/>
                </a:lnTo>
                <a:lnTo>
                  <a:pt x="29818" y="432606"/>
                </a:lnTo>
                <a:lnTo>
                  <a:pt x="16959" y="470498"/>
                </a:lnTo>
                <a:lnTo>
                  <a:pt x="7620" y="509295"/>
                </a:lnTo>
                <a:lnTo>
                  <a:pt x="1925" y="548910"/>
                </a:lnTo>
                <a:lnTo>
                  <a:pt x="0" y="589254"/>
                </a:lnTo>
                <a:lnTo>
                  <a:pt x="1925" y="629597"/>
                </a:lnTo>
                <a:lnTo>
                  <a:pt x="7620" y="669210"/>
                </a:lnTo>
                <a:lnTo>
                  <a:pt x="16959" y="708006"/>
                </a:lnTo>
                <a:lnTo>
                  <a:pt x="29818" y="745896"/>
                </a:lnTo>
                <a:lnTo>
                  <a:pt x="46073" y="782794"/>
                </a:lnTo>
                <a:lnTo>
                  <a:pt x="65599" y="818612"/>
                </a:lnTo>
                <a:lnTo>
                  <a:pt x="88273" y="853261"/>
                </a:lnTo>
                <a:lnTo>
                  <a:pt x="113969" y="886654"/>
                </a:lnTo>
                <a:lnTo>
                  <a:pt x="142564" y="918703"/>
                </a:lnTo>
                <a:lnTo>
                  <a:pt x="173933" y="949320"/>
                </a:lnTo>
                <a:lnTo>
                  <a:pt x="207952" y="978418"/>
                </a:lnTo>
                <a:lnTo>
                  <a:pt x="244497" y="1005909"/>
                </a:lnTo>
                <a:lnTo>
                  <a:pt x="283442" y="1031705"/>
                </a:lnTo>
                <a:lnTo>
                  <a:pt x="324665" y="1055719"/>
                </a:lnTo>
                <a:lnTo>
                  <a:pt x="368040" y="1077862"/>
                </a:lnTo>
                <a:lnTo>
                  <a:pt x="413444" y="1098046"/>
                </a:lnTo>
                <a:lnTo>
                  <a:pt x="460751" y="1116185"/>
                </a:lnTo>
                <a:lnTo>
                  <a:pt x="509838" y="1132190"/>
                </a:lnTo>
                <a:lnTo>
                  <a:pt x="560581" y="1145973"/>
                </a:lnTo>
                <a:lnTo>
                  <a:pt x="612854" y="1157447"/>
                </a:lnTo>
                <a:lnTo>
                  <a:pt x="666534" y="1166525"/>
                </a:lnTo>
                <a:lnTo>
                  <a:pt x="721496" y="1173117"/>
                </a:lnTo>
                <a:lnTo>
                  <a:pt x="777616" y="1177137"/>
                </a:lnTo>
                <a:lnTo>
                  <a:pt x="834770" y="1178496"/>
                </a:lnTo>
                <a:lnTo>
                  <a:pt x="891923" y="1177137"/>
                </a:lnTo>
                <a:lnTo>
                  <a:pt x="948042" y="1173117"/>
                </a:lnTo>
                <a:lnTo>
                  <a:pt x="1003003" y="1166525"/>
                </a:lnTo>
                <a:lnTo>
                  <a:pt x="1056682" y="1157447"/>
                </a:lnTo>
                <a:lnTo>
                  <a:pt x="1108954" y="1145973"/>
                </a:lnTo>
                <a:lnTo>
                  <a:pt x="1159695" y="1132190"/>
                </a:lnTo>
                <a:lnTo>
                  <a:pt x="1208782" y="1116185"/>
                </a:lnTo>
                <a:lnTo>
                  <a:pt x="1256088" y="1098046"/>
                </a:lnTo>
                <a:lnTo>
                  <a:pt x="1301491" y="1077862"/>
                </a:lnTo>
                <a:lnTo>
                  <a:pt x="1344866" y="1055719"/>
                </a:lnTo>
                <a:lnTo>
                  <a:pt x="1386088" y="1031705"/>
                </a:lnTo>
                <a:lnTo>
                  <a:pt x="1425033" y="1005909"/>
                </a:lnTo>
                <a:lnTo>
                  <a:pt x="1461577" y="978418"/>
                </a:lnTo>
                <a:lnTo>
                  <a:pt x="1495596" y="949320"/>
                </a:lnTo>
                <a:lnTo>
                  <a:pt x="1526965" y="918703"/>
                </a:lnTo>
                <a:lnTo>
                  <a:pt x="1555559" y="886654"/>
                </a:lnTo>
                <a:lnTo>
                  <a:pt x="1581256" y="853261"/>
                </a:lnTo>
                <a:lnTo>
                  <a:pt x="1603929" y="818612"/>
                </a:lnTo>
                <a:lnTo>
                  <a:pt x="1623455" y="782794"/>
                </a:lnTo>
                <a:lnTo>
                  <a:pt x="1639710" y="745896"/>
                </a:lnTo>
                <a:lnTo>
                  <a:pt x="1652569" y="708006"/>
                </a:lnTo>
                <a:lnTo>
                  <a:pt x="1661908" y="669210"/>
                </a:lnTo>
                <a:lnTo>
                  <a:pt x="1667603" y="629597"/>
                </a:lnTo>
                <a:lnTo>
                  <a:pt x="1669529" y="589254"/>
                </a:lnTo>
                <a:lnTo>
                  <a:pt x="1667603" y="548910"/>
                </a:lnTo>
                <a:lnTo>
                  <a:pt x="1661908" y="509295"/>
                </a:lnTo>
                <a:lnTo>
                  <a:pt x="1652569" y="470498"/>
                </a:lnTo>
                <a:lnTo>
                  <a:pt x="1639710" y="432606"/>
                </a:lnTo>
                <a:lnTo>
                  <a:pt x="1623455" y="395707"/>
                </a:lnTo>
                <a:lnTo>
                  <a:pt x="1603929" y="359889"/>
                </a:lnTo>
                <a:lnTo>
                  <a:pt x="1581256" y="325239"/>
                </a:lnTo>
                <a:lnTo>
                  <a:pt x="1555559" y="291846"/>
                </a:lnTo>
                <a:lnTo>
                  <a:pt x="1526965" y="259796"/>
                </a:lnTo>
                <a:lnTo>
                  <a:pt x="1495596" y="229178"/>
                </a:lnTo>
                <a:lnTo>
                  <a:pt x="1461577" y="200079"/>
                </a:lnTo>
                <a:lnTo>
                  <a:pt x="1425033" y="172588"/>
                </a:lnTo>
                <a:lnTo>
                  <a:pt x="1386088" y="146791"/>
                </a:lnTo>
                <a:lnTo>
                  <a:pt x="1344866" y="122778"/>
                </a:lnTo>
                <a:lnTo>
                  <a:pt x="1301491" y="100635"/>
                </a:lnTo>
                <a:lnTo>
                  <a:pt x="1256088" y="80450"/>
                </a:lnTo>
                <a:lnTo>
                  <a:pt x="1208782" y="62311"/>
                </a:lnTo>
                <a:lnTo>
                  <a:pt x="1159695" y="46306"/>
                </a:lnTo>
                <a:lnTo>
                  <a:pt x="1108954" y="32522"/>
                </a:lnTo>
                <a:lnTo>
                  <a:pt x="1056682" y="21048"/>
                </a:lnTo>
                <a:lnTo>
                  <a:pt x="1003003" y="11971"/>
                </a:lnTo>
                <a:lnTo>
                  <a:pt x="948042" y="5379"/>
                </a:lnTo>
                <a:lnTo>
                  <a:pt x="891923" y="1359"/>
                </a:lnTo>
                <a:lnTo>
                  <a:pt x="83477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23224" y="2572245"/>
            <a:ext cx="1670050" cy="1178560"/>
          </a:xfrm>
          <a:custGeom>
            <a:avLst/>
            <a:gdLst/>
            <a:ahLst/>
            <a:cxnLst/>
            <a:rect l="l" t="t" r="r" b="b"/>
            <a:pathLst>
              <a:path w="1670050" h="1178560">
                <a:moveTo>
                  <a:pt x="0" y="589246"/>
                </a:moveTo>
                <a:lnTo>
                  <a:pt x="1925" y="548902"/>
                </a:lnTo>
                <a:lnTo>
                  <a:pt x="7620" y="509289"/>
                </a:lnTo>
                <a:lnTo>
                  <a:pt x="16959" y="470492"/>
                </a:lnTo>
                <a:lnTo>
                  <a:pt x="29818" y="432601"/>
                </a:lnTo>
                <a:lnTo>
                  <a:pt x="46073" y="395702"/>
                </a:lnTo>
                <a:lnTo>
                  <a:pt x="65600" y="359885"/>
                </a:lnTo>
                <a:lnTo>
                  <a:pt x="88273" y="325235"/>
                </a:lnTo>
                <a:lnTo>
                  <a:pt x="113970" y="291842"/>
                </a:lnTo>
                <a:lnTo>
                  <a:pt x="142565" y="259793"/>
                </a:lnTo>
                <a:lnTo>
                  <a:pt x="173934" y="229175"/>
                </a:lnTo>
                <a:lnTo>
                  <a:pt x="207953" y="200077"/>
                </a:lnTo>
                <a:lnTo>
                  <a:pt x="244497" y="172586"/>
                </a:lnTo>
                <a:lnTo>
                  <a:pt x="283443" y="146790"/>
                </a:lnTo>
                <a:lnTo>
                  <a:pt x="324665" y="122776"/>
                </a:lnTo>
                <a:lnTo>
                  <a:pt x="368040" y="100634"/>
                </a:lnTo>
                <a:lnTo>
                  <a:pt x="413444" y="80449"/>
                </a:lnTo>
                <a:lnTo>
                  <a:pt x="460751" y="62310"/>
                </a:lnTo>
                <a:lnTo>
                  <a:pt x="509838" y="46305"/>
                </a:lnTo>
                <a:lnTo>
                  <a:pt x="560580" y="32522"/>
                </a:lnTo>
                <a:lnTo>
                  <a:pt x="612853" y="21048"/>
                </a:lnTo>
                <a:lnTo>
                  <a:pt x="666532" y="11971"/>
                </a:lnTo>
                <a:lnTo>
                  <a:pt x="721494" y="5379"/>
                </a:lnTo>
                <a:lnTo>
                  <a:pt x="777614" y="1359"/>
                </a:lnTo>
                <a:lnTo>
                  <a:pt x="834767" y="0"/>
                </a:lnTo>
                <a:lnTo>
                  <a:pt x="891921" y="1359"/>
                </a:lnTo>
                <a:lnTo>
                  <a:pt x="948041" y="5379"/>
                </a:lnTo>
                <a:lnTo>
                  <a:pt x="1003003" y="11971"/>
                </a:lnTo>
                <a:lnTo>
                  <a:pt x="1056682" y="21048"/>
                </a:lnTo>
                <a:lnTo>
                  <a:pt x="1108955" y="32522"/>
                </a:lnTo>
                <a:lnTo>
                  <a:pt x="1159698" y="46305"/>
                </a:lnTo>
                <a:lnTo>
                  <a:pt x="1208785" y="62310"/>
                </a:lnTo>
                <a:lnTo>
                  <a:pt x="1256092" y="80449"/>
                </a:lnTo>
                <a:lnTo>
                  <a:pt x="1301496" y="100634"/>
                </a:lnTo>
                <a:lnTo>
                  <a:pt x="1344871" y="122776"/>
                </a:lnTo>
                <a:lnTo>
                  <a:pt x="1386094" y="146790"/>
                </a:lnTo>
                <a:lnTo>
                  <a:pt x="1425040" y="172586"/>
                </a:lnTo>
                <a:lnTo>
                  <a:pt x="1461584" y="200077"/>
                </a:lnTo>
                <a:lnTo>
                  <a:pt x="1495603" y="229175"/>
                </a:lnTo>
                <a:lnTo>
                  <a:pt x="1526973" y="259793"/>
                </a:lnTo>
                <a:lnTo>
                  <a:pt x="1555568" y="291842"/>
                </a:lnTo>
                <a:lnTo>
                  <a:pt x="1581264" y="325235"/>
                </a:lnTo>
                <a:lnTo>
                  <a:pt x="1603938" y="359885"/>
                </a:lnTo>
                <a:lnTo>
                  <a:pt x="1623464" y="395702"/>
                </a:lnTo>
                <a:lnTo>
                  <a:pt x="1639720" y="432601"/>
                </a:lnTo>
                <a:lnTo>
                  <a:pt x="1652579" y="470492"/>
                </a:lnTo>
                <a:lnTo>
                  <a:pt x="1661918" y="509289"/>
                </a:lnTo>
                <a:lnTo>
                  <a:pt x="1667613" y="548902"/>
                </a:lnTo>
                <a:lnTo>
                  <a:pt x="1669538" y="589246"/>
                </a:lnTo>
                <a:lnTo>
                  <a:pt x="1667613" y="629589"/>
                </a:lnTo>
                <a:lnTo>
                  <a:pt x="1661918" y="669203"/>
                </a:lnTo>
                <a:lnTo>
                  <a:pt x="1652579" y="707999"/>
                </a:lnTo>
                <a:lnTo>
                  <a:pt x="1639720" y="745891"/>
                </a:lnTo>
                <a:lnTo>
                  <a:pt x="1623464" y="782789"/>
                </a:lnTo>
                <a:lnTo>
                  <a:pt x="1603938" y="818606"/>
                </a:lnTo>
                <a:lnTo>
                  <a:pt x="1581264" y="853256"/>
                </a:lnTo>
                <a:lnTo>
                  <a:pt x="1555568" y="886649"/>
                </a:lnTo>
                <a:lnTo>
                  <a:pt x="1526973" y="918698"/>
                </a:lnTo>
                <a:lnTo>
                  <a:pt x="1495603" y="949315"/>
                </a:lnTo>
                <a:lnTo>
                  <a:pt x="1461584" y="978413"/>
                </a:lnTo>
                <a:lnTo>
                  <a:pt x="1425040" y="1005904"/>
                </a:lnTo>
                <a:lnTo>
                  <a:pt x="1386094" y="1031700"/>
                </a:lnTo>
                <a:lnTo>
                  <a:pt x="1344871" y="1055713"/>
                </a:lnTo>
                <a:lnTo>
                  <a:pt x="1301496" y="1077856"/>
                </a:lnTo>
                <a:lnTo>
                  <a:pt x="1256092" y="1098040"/>
                </a:lnTo>
                <a:lnTo>
                  <a:pt x="1208785" y="1116178"/>
                </a:lnTo>
                <a:lnTo>
                  <a:pt x="1159698" y="1132183"/>
                </a:lnTo>
                <a:lnTo>
                  <a:pt x="1108955" y="1145966"/>
                </a:lnTo>
                <a:lnTo>
                  <a:pt x="1056682" y="1157440"/>
                </a:lnTo>
                <a:lnTo>
                  <a:pt x="1003003" y="1166517"/>
                </a:lnTo>
                <a:lnTo>
                  <a:pt x="948041" y="1173109"/>
                </a:lnTo>
                <a:lnTo>
                  <a:pt x="891921" y="1177129"/>
                </a:lnTo>
                <a:lnTo>
                  <a:pt x="834767" y="1178488"/>
                </a:lnTo>
                <a:lnTo>
                  <a:pt x="777614" y="1177129"/>
                </a:lnTo>
                <a:lnTo>
                  <a:pt x="721494" y="1173109"/>
                </a:lnTo>
                <a:lnTo>
                  <a:pt x="666532" y="1166517"/>
                </a:lnTo>
                <a:lnTo>
                  <a:pt x="612853" y="1157440"/>
                </a:lnTo>
                <a:lnTo>
                  <a:pt x="560580" y="1145966"/>
                </a:lnTo>
                <a:lnTo>
                  <a:pt x="509838" y="1132183"/>
                </a:lnTo>
                <a:lnTo>
                  <a:pt x="460751" y="1116178"/>
                </a:lnTo>
                <a:lnTo>
                  <a:pt x="413444" y="1098040"/>
                </a:lnTo>
                <a:lnTo>
                  <a:pt x="368040" y="1077856"/>
                </a:lnTo>
                <a:lnTo>
                  <a:pt x="324665" y="1055713"/>
                </a:lnTo>
                <a:lnTo>
                  <a:pt x="283443" y="1031700"/>
                </a:lnTo>
                <a:lnTo>
                  <a:pt x="244497" y="1005904"/>
                </a:lnTo>
                <a:lnTo>
                  <a:pt x="207953" y="978413"/>
                </a:lnTo>
                <a:lnTo>
                  <a:pt x="173934" y="949315"/>
                </a:lnTo>
                <a:lnTo>
                  <a:pt x="142565" y="918698"/>
                </a:lnTo>
                <a:lnTo>
                  <a:pt x="113970" y="886649"/>
                </a:lnTo>
                <a:lnTo>
                  <a:pt x="88273" y="853256"/>
                </a:lnTo>
                <a:lnTo>
                  <a:pt x="65600" y="818606"/>
                </a:lnTo>
                <a:lnTo>
                  <a:pt x="46073" y="782789"/>
                </a:lnTo>
                <a:lnTo>
                  <a:pt x="29818" y="745891"/>
                </a:lnTo>
                <a:lnTo>
                  <a:pt x="16959" y="707999"/>
                </a:lnTo>
                <a:lnTo>
                  <a:pt x="7620" y="669203"/>
                </a:lnTo>
                <a:lnTo>
                  <a:pt x="1925" y="629589"/>
                </a:lnTo>
                <a:lnTo>
                  <a:pt x="0" y="58924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982132" y="2859874"/>
            <a:ext cx="1158240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6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İş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hakkında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hiç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soru  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sormamak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00450" y="2857500"/>
            <a:ext cx="1943100" cy="12273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0440">
              <a:lnSpc>
                <a:spcPct val="100000"/>
              </a:lnSpc>
            </a:pPr>
            <a:r>
              <a:rPr sz="3200" spc="-5" dirty="0"/>
              <a:t>İŞE</a:t>
            </a:r>
            <a:r>
              <a:rPr sz="3200" spc="-90" dirty="0"/>
              <a:t> </a:t>
            </a:r>
            <a:r>
              <a:rPr sz="3200" dirty="0"/>
              <a:t>BAŞVURU</a:t>
            </a:r>
            <a:endParaRPr sz="3200"/>
          </a:p>
          <a:p>
            <a:pPr marL="17780">
              <a:lnSpc>
                <a:spcPct val="100000"/>
              </a:lnSpc>
              <a:spcBef>
                <a:spcPts val="675"/>
              </a:spcBef>
            </a:pPr>
            <a:r>
              <a:rPr sz="2000" dirty="0"/>
              <a:t>İŞVEREN </a:t>
            </a:r>
            <a:r>
              <a:rPr sz="2000" spc="-15" dirty="0"/>
              <a:t>TARAFINDAN </a:t>
            </a:r>
            <a:r>
              <a:rPr sz="2000" dirty="0"/>
              <a:t>BEĞENİLMEYEN</a:t>
            </a:r>
            <a:r>
              <a:rPr sz="2000" spc="-40" dirty="0"/>
              <a:t> </a:t>
            </a:r>
            <a:r>
              <a:rPr sz="2000" spc="-15" dirty="0"/>
              <a:t>DAVRANIŞLAR-4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13836" cy="966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05135" y="1383068"/>
            <a:ext cx="613918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GÖRÜŞMEDE GELEBİLECEK</a:t>
            </a:r>
            <a:r>
              <a:rPr sz="24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SORULAR-1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0096" y="2019397"/>
            <a:ext cx="797560" cy="3777615"/>
          </a:xfrm>
          <a:custGeom>
            <a:avLst/>
            <a:gdLst/>
            <a:ahLst/>
            <a:cxnLst/>
            <a:rect l="l" t="t" r="r" b="b"/>
            <a:pathLst>
              <a:path w="797560" h="3777615">
                <a:moveTo>
                  <a:pt x="15259" y="0"/>
                </a:moveTo>
                <a:lnTo>
                  <a:pt x="49268" y="34619"/>
                </a:lnTo>
                <a:lnTo>
                  <a:pt x="82520" y="69697"/>
                </a:lnTo>
                <a:lnTo>
                  <a:pt x="115016" y="105224"/>
                </a:lnTo>
                <a:lnTo>
                  <a:pt x="146757" y="141190"/>
                </a:lnTo>
                <a:lnTo>
                  <a:pt x="177742" y="177584"/>
                </a:lnTo>
                <a:lnTo>
                  <a:pt x="207972" y="214396"/>
                </a:lnTo>
                <a:lnTo>
                  <a:pt x="237445" y="251615"/>
                </a:lnTo>
                <a:lnTo>
                  <a:pt x="266163" y="289232"/>
                </a:lnTo>
                <a:lnTo>
                  <a:pt x="294125" y="327236"/>
                </a:lnTo>
                <a:lnTo>
                  <a:pt x="321332" y="365616"/>
                </a:lnTo>
                <a:lnTo>
                  <a:pt x="347783" y="404363"/>
                </a:lnTo>
                <a:lnTo>
                  <a:pt x="373478" y="443466"/>
                </a:lnTo>
                <a:lnTo>
                  <a:pt x="398417" y="482915"/>
                </a:lnTo>
                <a:lnTo>
                  <a:pt x="422600" y="522699"/>
                </a:lnTo>
                <a:lnTo>
                  <a:pt x="446028" y="562808"/>
                </a:lnTo>
                <a:lnTo>
                  <a:pt x="468700" y="603232"/>
                </a:lnTo>
                <a:lnTo>
                  <a:pt x="490616" y="643960"/>
                </a:lnTo>
                <a:lnTo>
                  <a:pt x="511777" y="684982"/>
                </a:lnTo>
                <a:lnTo>
                  <a:pt x="532182" y="726288"/>
                </a:lnTo>
                <a:lnTo>
                  <a:pt x="551831" y="767868"/>
                </a:lnTo>
                <a:lnTo>
                  <a:pt x="570724" y="809711"/>
                </a:lnTo>
                <a:lnTo>
                  <a:pt x="588862" y="851806"/>
                </a:lnTo>
                <a:lnTo>
                  <a:pt x="606244" y="894145"/>
                </a:lnTo>
                <a:lnTo>
                  <a:pt x="622870" y="936715"/>
                </a:lnTo>
                <a:lnTo>
                  <a:pt x="638740" y="979507"/>
                </a:lnTo>
                <a:lnTo>
                  <a:pt x="653855" y="1022511"/>
                </a:lnTo>
                <a:lnTo>
                  <a:pt x="668214" y="1065716"/>
                </a:lnTo>
                <a:lnTo>
                  <a:pt x="681817" y="1109112"/>
                </a:lnTo>
                <a:lnTo>
                  <a:pt x="694665" y="1152688"/>
                </a:lnTo>
                <a:lnTo>
                  <a:pt x="706756" y="1196435"/>
                </a:lnTo>
                <a:lnTo>
                  <a:pt x="718092" y="1240341"/>
                </a:lnTo>
                <a:lnTo>
                  <a:pt x="728673" y="1284398"/>
                </a:lnTo>
                <a:lnTo>
                  <a:pt x="738497" y="1328593"/>
                </a:lnTo>
                <a:lnTo>
                  <a:pt x="747566" y="1372918"/>
                </a:lnTo>
                <a:lnTo>
                  <a:pt x="755879" y="1417361"/>
                </a:lnTo>
                <a:lnTo>
                  <a:pt x="763436" y="1461913"/>
                </a:lnTo>
                <a:lnTo>
                  <a:pt x="770238" y="1506563"/>
                </a:lnTo>
                <a:lnTo>
                  <a:pt x="776284" y="1551300"/>
                </a:lnTo>
                <a:lnTo>
                  <a:pt x="781574" y="1596115"/>
                </a:lnTo>
                <a:lnTo>
                  <a:pt x="786108" y="1640997"/>
                </a:lnTo>
                <a:lnTo>
                  <a:pt x="789887" y="1685935"/>
                </a:lnTo>
                <a:lnTo>
                  <a:pt x="792910" y="1730920"/>
                </a:lnTo>
                <a:lnTo>
                  <a:pt x="795177" y="1775942"/>
                </a:lnTo>
                <a:lnTo>
                  <a:pt x="796689" y="1820989"/>
                </a:lnTo>
                <a:lnTo>
                  <a:pt x="797444" y="1866051"/>
                </a:lnTo>
                <a:lnTo>
                  <a:pt x="797444" y="1911119"/>
                </a:lnTo>
                <a:lnTo>
                  <a:pt x="796689" y="1956181"/>
                </a:lnTo>
                <a:lnTo>
                  <a:pt x="795177" y="2001228"/>
                </a:lnTo>
                <a:lnTo>
                  <a:pt x="792910" y="2046249"/>
                </a:lnTo>
                <a:lnTo>
                  <a:pt x="789887" y="2091234"/>
                </a:lnTo>
                <a:lnTo>
                  <a:pt x="786108" y="2136173"/>
                </a:lnTo>
                <a:lnTo>
                  <a:pt x="781574" y="2181055"/>
                </a:lnTo>
                <a:lnTo>
                  <a:pt x="776284" y="2225870"/>
                </a:lnTo>
                <a:lnTo>
                  <a:pt x="770238" y="2270607"/>
                </a:lnTo>
                <a:lnTo>
                  <a:pt x="763436" y="2315257"/>
                </a:lnTo>
                <a:lnTo>
                  <a:pt x="755879" y="2359808"/>
                </a:lnTo>
                <a:lnTo>
                  <a:pt x="747566" y="2404252"/>
                </a:lnTo>
                <a:lnTo>
                  <a:pt x="738497" y="2448576"/>
                </a:lnTo>
                <a:lnTo>
                  <a:pt x="728673" y="2492772"/>
                </a:lnTo>
                <a:lnTo>
                  <a:pt x="718092" y="2536828"/>
                </a:lnTo>
                <a:lnTo>
                  <a:pt x="706756" y="2580735"/>
                </a:lnTo>
                <a:lnTo>
                  <a:pt x="694665" y="2624482"/>
                </a:lnTo>
                <a:lnTo>
                  <a:pt x="681817" y="2668058"/>
                </a:lnTo>
                <a:lnTo>
                  <a:pt x="668214" y="2711454"/>
                </a:lnTo>
                <a:lnTo>
                  <a:pt x="653855" y="2754659"/>
                </a:lnTo>
                <a:lnTo>
                  <a:pt x="638740" y="2797662"/>
                </a:lnTo>
                <a:lnTo>
                  <a:pt x="622870" y="2840455"/>
                </a:lnTo>
                <a:lnTo>
                  <a:pt x="606244" y="2883025"/>
                </a:lnTo>
                <a:lnTo>
                  <a:pt x="588862" y="2925363"/>
                </a:lnTo>
                <a:lnTo>
                  <a:pt x="570724" y="2967458"/>
                </a:lnTo>
                <a:lnTo>
                  <a:pt x="551831" y="3009301"/>
                </a:lnTo>
                <a:lnTo>
                  <a:pt x="532182" y="3050881"/>
                </a:lnTo>
                <a:lnTo>
                  <a:pt x="511777" y="3092187"/>
                </a:lnTo>
                <a:lnTo>
                  <a:pt x="490616" y="3133209"/>
                </a:lnTo>
                <a:lnTo>
                  <a:pt x="468700" y="3173937"/>
                </a:lnTo>
                <a:lnTo>
                  <a:pt x="446028" y="3214361"/>
                </a:lnTo>
                <a:lnTo>
                  <a:pt x="422600" y="3254470"/>
                </a:lnTo>
                <a:lnTo>
                  <a:pt x="398417" y="3294254"/>
                </a:lnTo>
                <a:lnTo>
                  <a:pt x="373478" y="3333703"/>
                </a:lnTo>
                <a:lnTo>
                  <a:pt x="347783" y="3372806"/>
                </a:lnTo>
                <a:lnTo>
                  <a:pt x="321332" y="3411552"/>
                </a:lnTo>
                <a:lnTo>
                  <a:pt x="294125" y="3449933"/>
                </a:lnTo>
                <a:lnTo>
                  <a:pt x="266163" y="3487937"/>
                </a:lnTo>
                <a:lnTo>
                  <a:pt x="237445" y="3525554"/>
                </a:lnTo>
                <a:lnTo>
                  <a:pt x="207972" y="3562773"/>
                </a:lnTo>
                <a:lnTo>
                  <a:pt x="177742" y="3599585"/>
                </a:lnTo>
                <a:lnTo>
                  <a:pt x="146757" y="3635979"/>
                </a:lnTo>
                <a:lnTo>
                  <a:pt x="115016" y="3671945"/>
                </a:lnTo>
                <a:lnTo>
                  <a:pt x="82520" y="3707472"/>
                </a:lnTo>
                <a:lnTo>
                  <a:pt x="49268" y="3742550"/>
                </a:lnTo>
                <a:lnTo>
                  <a:pt x="15259" y="3777169"/>
                </a:lnTo>
                <a:lnTo>
                  <a:pt x="0" y="3761909"/>
                </a:lnTo>
                <a:lnTo>
                  <a:pt x="33733" y="3727570"/>
                </a:lnTo>
                <a:lnTo>
                  <a:pt x="66716" y="3692775"/>
                </a:lnTo>
                <a:lnTo>
                  <a:pt x="98950" y="3657535"/>
                </a:lnTo>
                <a:lnTo>
                  <a:pt x="130434" y="3621860"/>
                </a:lnTo>
                <a:lnTo>
                  <a:pt x="161169" y="3585760"/>
                </a:lnTo>
                <a:lnTo>
                  <a:pt x="191154" y="3549246"/>
                </a:lnTo>
                <a:lnTo>
                  <a:pt x="220390" y="3512327"/>
                </a:lnTo>
                <a:lnTo>
                  <a:pt x="248875" y="3475014"/>
                </a:lnTo>
                <a:lnTo>
                  <a:pt x="276612" y="3437317"/>
                </a:lnTo>
                <a:lnTo>
                  <a:pt x="303598" y="3399247"/>
                </a:lnTo>
                <a:lnTo>
                  <a:pt x="329835" y="3360813"/>
                </a:lnTo>
                <a:lnTo>
                  <a:pt x="355322" y="3322027"/>
                </a:lnTo>
                <a:lnTo>
                  <a:pt x="380060" y="3282897"/>
                </a:lnTo>
                <a:lnTo>
                  <a:pt x="404048" y="3243434"/>
                </a:lnTo>
                <a:lnTo>
                  <a:pt x="427286" y="3203649"/>
                </a:lnTo>
                <a:lnTo>
                  <a:pt x="449775" y="3163552"/>
                </a:lnTo>
                <a:lnTo>
                  <a:pt x="471514" y="3123153"/>
                </a:lnTo>
                <a:lnTo>
                  <a:pt x="492504" y="3082462"/>
                </a:lnTo>
                <a:lnTo>
                  <a:pt x="512744" y="3041490"/>
                </a:lnTo>
                <a:lnTo>
                  <a:pt x="532234" y="3000246"/>
                </a:lnTo>
                <a:lnTo>
                  <a:pt x="550975" y="2958742"/>
                </a:lnTo>
                <a:lnTo>
                  <a:pt x="568966" y="2916986"/>
                </a:lnTo>
                <a:lnTo>
                  <a:pt x="586207" y="2874990"/>
                </a:lnTo>
                <a:lnTo>
                  <a:pt x="602699" y="2832764"/>
                </a:lnTo>
                <a:lnTo>
                  <a:pt x="618441" y="2790318"/>
                </a:lnTo>
                <a:lnTo>
                  <a:pt x="633434" y="2747661"/>
                </a:lnTo>
                <a:lnTo>
                  <a:pt x="647677" y="2704805"/>
                </a:lnTo>
                <a:lnTo>
                  <a:pt x="661170" y="2661760"/>
                </a:lnTo>
                <a:lnTo>
                  <a:pt x="673914" y="2618536"/>
                </a:lnTo>
                <a:lnTo>
                  <a:pt x="685908" y="2575143"/>
                </a:lnTo>
                <a:lnTo>
                  <a:pt x="697152" y="2531591"/>
                </a:lnTo>
                <a:lnTo>
                  <a:pt x="707647" y="2487890"/>
                </a:lnTo>
                <a:lnTo>
                  <a:pt x="717392" y="2444052"/>
                </a:lnTo>
                <a:lnTo>
                  <a:pt x="726387" y="2400085"/>
                </a:lnTo>
                <a:lnTo>
                  <a:pt x="734633" y="2356001"/>
                </a:lnTo>
                <a:lnTo>
                  <a:pt x="742130" y="2311809"/>
                </a:lnTo>
                <a:lnTo>
                  <a:pt x="748876" y="2267521"/>
                </a:lnTo>
                <a:lnTo>
                  <a:pt x="754873" y="2223145"/>
                </a:lnTo>
                <a:lnTo>
                  <a:pt x="760121" y="2178692"/>
                </a:lnTo>
                <a:lnTo>
                  <a:pt x="764618" y="2134173"/>
                </a:lnTo>
                <a:lnTo>
                  <a:pt x="768366" y="2089597"/>
                </a:lnTo>
                <a:lnTo>
                  <a:pt x="771365" y="2044975"/>
                </a:lnTo>
                <a:lnTo>
                  <a:pt x="773614" y="2000318"/>
                </a:lnTo>
                <a:lnTo>
                  <a:pt x="775113" y="1955635"/>
                </a:lnTo>
                <a:lnTo>
                  <a:pt x="775863" y="1910937"/>
                </a:lnTo>
                <a:lnTo>
                  <a:pt x="775863" y="1866233"/>
                </a:lnTo>
                <a:lnTo>
                  <a:pt x="775113" y="1821535"/>
                </a:lnTo>
                <a:lnTo>
                  <a:pt x="773614" y="1776852"/>
                </a:lnTo>
                <a:lnTo>
                  <a:pt x="771365" y="1732194"/>
                </a:lnTo>
                <a:lnTo>
                  <a:pt x="768366" y="1687572"/>
                </a:lnTo>
                <a:lnTo>
                  <a:pt x="764618" y="1642997"/>
                </a:lnTo>
                <a:lnTo>
                  <a:pt x="760121" y="1598478"/>
                </a:lnTo>
                <a:lnTo>
                  <a:pt x="754873" y="1554025"/>
                </a:lnTo>
                <a:lnTo>
                  <a:pt x="748876" y="1509649"/>
                </a:lnTo>
                <a:lnTo>
                  <a:pt x="742130" y="1465360"/>
                </a:lnTo>
                <a:lnTo>
                  <a:pt x="734633" y="1421168"/>
                </a:lnTo>
                <a:lnTo>
                  <a:pt x="726387" y="1377084"/>
                </a:lnTo>
                <a:lnTo>
                  <a:pt x="717392" y="1333117"/>
                </a:lnTo>
                <a:lnTo>
                  <a:pt x="707647" y="1289279"/>
                </a:lnTo>
                <a:lnTo>
                  <a:pt x="697152" y="1245579"/>
                </a:lnTo>
                <a:lnTo>
                  <a:pt x="685908" y="1202027"/>
                </a:lnTo>
                <a:lnTo>
                  <a:pt x="673914" y="1158633"/>
                </a:lnTo>
                <a:lnTo>
                  <a:pt x="661170" y="1115409"/>
                </a:lnTo>
                <a:lnTo>
                  <a:pt x="647677" y="1072364"/>
                </a:lnTo>
                <a:lnTo>
                  <a:pt x="633434" y="1029508"/>
                </a:lnTo>
                <a:lnTo>
                  <a:pt x="618441" y="986851"/>
                </a:lnTo>
                <a:lnTo>
                  <a:pt x="602699" y="944405"/>
                </a:lnTo>
                <a:lnTo>
                  <a:pt x="586207" y="902179"/>
                </a:lnTo>
                <a:lnTo>
                  <a:pt x="568966" y="860183"/>
                </a:lnTo>
                <a:lnTo>
                  <a:pt x="550975" y="818427"/>
                </a:lnTo>
                <a:lnTo>
                  <a:pt x="532234" y="776923"/>
                </a:lnTo>
                <a:lnTo>
                  <a:pt x="512744" y="735679"/>
                </a:lnTo>
                <a:lnTo>
                  <a:pt x="492504" y="694706"/>
                </a:lnTo>
                <a:lnTo>
                  <a:pt x="471514" y="654016"/>
                </a:lnTo>
                <a:lnTo>
                  <a:pt x="449775" y="613616"/>
                </a:lnTo>
                <a:lnTo>
                  <a:pt x="427286" y="573519"/>
                </a:lnTo>
                <a:lnTo>
                  <a:pt x="404048" y="533734"/>
                </a:lnTo>
                <a:lnTo>
                  <a:pt x="380060" y="494272"/>
                </a:lnTo>
                <a:lnTo>
                  <a:pt x="355322" y="455142"/>
                </a:lnTo>
                <a:lnTo>
                  <a:pt x="329835" y="416355"/>
                </a:lnTo>
                <a:lnTo>
                  <a:pt x="303598" y="377921"/>
                </a:lnTo>
                <a:lnTo>
                  <a:pt x="276612" y="339851"/>
                </a:lnTo>
                <a:lnTo>
                  <a:pt x="248875" y="302154"/>
                </a:lnTo>
                <a:lnTo>
                  <a:pt x="220390" y="264841"/>
                </a:lnTo>
                <a:lnTo>
                  <a:pt x="191154" y="227922"/>
                </a:lnTo>
                <a:lnTo>
                  <a:pt x="161169" y="191408"/>
                </a:lnTo>
                <a:lnTo>
                  <a:pt x="130434" y="155308"/>
                </a:lnTo>
                <a:lnTo>
                  <a:pt x="98950" y="119633"/>
                </a:lnTo>
                <a:lnTo>
                  <a:pt x="66716" y="84393"/>
                </a:lnTo>
                <a:lnTo>
                  <a:pt x="33733" y="49598"/>
                </a:lnTo>
                <a:lnTo>
                  <a:pt x="0" y="15258"/>
                </a:lnTo>
                <a:lnTo>
                  <a:pt x="15259" y="0"/>
                </a:lnTo>
                <a:close/>
              </a:path>
            </a:pathLst>
          </a:custGeom>
          <a:ln w="25399">
            <a:solidFill>
              <a:srgbClr val="515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7444" y="2105063"/>
            <a:ext cx="6889115" cy="360680"/>
          </a:xfrm>
          <a:custGeom>
            <a:avLst/>
            <a:gdLst/>
            <a:ahLst/>
            <a:cxnLst/>
            <a:rect l="l" t="t" r="r" b="b"/>
            <a:pathLst>
              <a:path w="6889115" h="360680">
                <a:moveTo>
                  <a:pt x="0" y="0"/>
                </a:moveTo>
                <a:lnTo>
                  <a:pt x="6888746" y="0"/>
                </a:lnTo>
                <a:lnTo>
                  <a:pt x="6888746" y="360476"/>
                </a:lnTo>
                <a:lnTo>
                  <a:pt x="0" y="360476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7444" y="2105063"/>
            <a:ext cx="6889115" cy="360680"/>
          </a:xfrm>
          <a:custGeom>
            <a:avLst/>
            <a:gdLst/>
            <a:ahLst/>
            <a:cxnLst/>
            <a:rect l="l" t="t" r="r" b="b"/>
            <a:pathLst>
              <a:path w="6889115" h="360680">
                <a:moveTo>
                  <a:pt x="0" y="0"/>
                </a:moveTo>
                <a:lnTo>
                  <a:pt x="6888745" y="0"/>
                </a:lnTo>
                <a:lnTo>
                  <a:pt x="6888745" y="360471"/>
                </a:lnTo>
                <a:lnTo>
                  <a:pt x="0" y="36047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2158" y="2060003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285" y="0"/>
                </a:moveTo>
                <a:lnTo>
                  <a:pt x="179882" y="4577"/>
                </a:lnTo>
                <a:lnTo>
                  <a:pt x="137593" y="17705"/>
                </a:lnTo>
                <a:lnTo>
                  <a:pt x="99326" y="38479"/>
                </a:lnTo>
                <a:lnTo>
                  <a:pt x="65984" y="65990"/>
                </a:lnTo>
                <a:lnTo>
                  <a:pt x="38475" y="99334"/>
                </a:lnTo>
                <a:lnTo>
                  <a:pt x="17703" y="137604"/>
                </a:lnTo>
                <a:lnTo>
                  <a:pt x="4576" y="179894"/>
                </a:lnTo>
                <a:lnTo>
                  <a:pt x="0" y="225298"/>
                </a:lnTo>
                <a:lnTo>
                  <a:pt x="4576" y="270701"/>
                </a:lnTo>
                <a:lnTo>
                  <a:pt x="17703" y="312991"/>
                </a:lnTo>
                <a:lnTo>
                  <a:pt x="38475" y="351261"/>
                </a:lnTo>
                <a:lnTo>
                  <a:pt x="65984" y="384605"/>
                </a:lnTo>
                <a:lnTo>
                  <a:pt x="99326" y="412116"/>
                </a:lnTo>
                <a:lnTo>
                  <a:pt x="137593" y="432890"/>
                </a:lnTo>
                <a:lnTo>
                  <a:pt x="179882" y="446018"/>
                </a:lnTo>
                <a:lnTo>
                  <a:pt x="225285" y="450596"/>
                </a:lnTo>
                <a:lnTo>
                  <a:pt x="270692" y="446018"/>
                </a:lnTo>
                <a:lnTo>
                  <a:pt x="312983" y="432890"/>
                </a:lnTo>
                <a:lnTo>
                  <a:pt x="351254" y="412116"/>
                </a:lnTo>
                <a:lnTo>
                  <a:pt x="384597" y="384605"/>
                </a:lnTo>
                <a:lnTo>
                  <a:pt x="412107" y="351261"/>
                </a:lnTo>
                <a:lnTo>
                  <a:pt x="432879" y="312991"/>
                </a:lnTo>
                <a:lnTo>
                  <a:pt x="446006" y="270701"/>
                </a:lnTo>
                <a:lnTo>
                  <a:pt x="450583" y="225298"/>
                </a:lnTo>
                <a:lnTo>
                  <a:pt x="446006" y="179894"/>
                </a:lnTo>
                <a:lnTo>
                  <a:pt x="432879" y="137604"/>
                </a:lnTo>
                <a:lnTo>
                  <a:pt x="412107" y="99334"/>
                </a:lnTo>
                <a:lnTo>
                  <a:pt x="384597" y="65990"/>
                </a:lnTo>
                <a:lnTo>
                  <a:pt x="351254" y="38479"/>
                </a:lnTo>
                <a:lnTo>
                  <a:pt x="312983" y="17705"/>
                </a:lnTo>
                <a:lnTo>
                  <a:pt x="270692" y="4577"/>
                </a:lnTo>
                <a:lnTo>
                  <a:pt x="225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2159" y="2060003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0" y="225294"/>
                </a:moveTo>
                <a:lnTo>
                  <a:pt x="4577" y="179890"/>
                </a:lnTo>
                <a:lnTo>
                  <a:pt x="17704" y="137599"/>
                </a:lnTo>
                <a:lnTo>
                  <a:pt x="38476" y="99330"/>
                </a:lnTo>
                <a:lnTo>
                  <a:pt x="65987" y="65987"/>
                </a:lnTo>
                <a:lnTo>
                  <a:pt x="99330" y="38476"/>
                </a:lnTo>
                <a:lnTo>
                  <a:pt x="137599" y="17704"/>
                </a:lnTo>
                <a:lnTo>
                  <a:pt x="179890" y="4577"/>
                </a:lnTo>
                <a:lnTo>
                  <a:pt x="225294" y="0"/>
                </a:lnTo>
                <a:lnTo>
                  <a:pt x="270699" y="4577"/>
                </a:lnTo>
                <a:lnTo>
                  <a:pt x="312989" y="17704"/>
                </a:lnTo>
                <a:lnTo>
                  <a:pt x="351259" y="38476"/>
                </a:lnTo>
                <a:lnTo>
                  <a:pt x="384602" y="65987"/>
                </a:lnTo>
                <a:lnTo>
                  <a:pt x="412112" y="99330"/>
                </a:lnTo>
                <a:lnTo>
                  <a:pt x="432884" y="137599"/>
                </a:lnTo>
                <a:lnTo>
                  <a:pt x="446012" y="179890"/>
                </a:lnTo>
                <a:lnTo>
                  <a:pt x="450589" y="225294"/>
                </a:lnTo>
                <a:lnTo>
                  <a:pt x="446012" y="270699"/>
                </a:lnTo>
                <a:lnTo>
                  <a:pt x="432884" y="312989"/>
                </a:lnTo>
                <a:lnTo>
                  <a:pt x="412112" y="351259"/>
                </a:lnTo>
                <a:lnTo>
                  <a:pt x="384602" y="384602"/>
                </a:lnTo>
                <a:lnTo>
                  <a:pt x="351259" y="412112"/>
                </a:lnTo>
                <a:lnTo>
                  <a:pt x="312989" y="432884"/>
                </a:lnTo>
                <a:lnTo>
                  <a:pt x="270699" y="446012"/>
                </a:lnTo>
                <a:lnTo>
                  <a:pt x="225294" y="450589"/>
                </a:lnTo>
                <a:lnTo>
                  <a:pt x="179890" y="446012"/>
                </a:lnTo>
                <a:lnTo>
                  <a:pt x="137599" y="432884"/>
                </a:lnTo>
                <a:lnTo>
                  <a:pt x="99330" y="412112"/>
                </a:lnTo>
                <a:lnTo>
                  <a:pt x="65987" y="384602"/>
                </a:lnTo>
                <a:lnTo>
                  <a:pt x="38476" y="351259"/>
                </a:lnTo>
                <a:lnTo>
                  <a:pt x="17704" y="312989"/>
                </a:lnTo>
                <a:lnTo>
                  <a:pt x="4577" y="270699"/>
                </a:lnTo>
                <a:lnTo>
                  <a:pt x="0" y="22529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3885" y="2646095"/>
            <a:ext cx="6562725" cy="360680"/>
          </a:xfrm>
          <a:custGeom>
            <a:avLst/>
            <a:gdLst/>
            <a:ahLst/>
            <a:cxnLst/>
            <a:rect l="l" t="t" r="r" b="b"/>
            <a:pathLst>
              <a:path w="6562725" h="360680">
                <a:moveTo>
                  <a:pt x="0" y="0"/>
                </a:moveTo>
                <a:lnTo>
                  <a:pt x="6562305" y="0"/>
                </a:lnTo>
                <a:lnTo>
                  <a:pt x="6562305" y="360464"/>
                </a:lnTo>
                <a:lnTo>
                  <a:pt x="0" y="360464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3885" y="2646096"/>
            <a:ext cx="6562725" cy="360680"/>
          </a:xfrm>
          <a:custGeom>
            <a:avLst/>
            <a:gdLst/>
            <a:ahLst/>
            <a:cxnLst/>
            <a:rect l="l" t="t" r="r" b="b"/>
            <a:pathLst>
              <a:path w="6562725" h="360680">
                <a:moveTo>
                  <a:pt x="0" y="0"/>
                </a:moveTo>
                <a:lnTo>
                  <a:pt x="6562305" y="0"/>
                </a:lnTo>
                <a:lnTo>
                  <a:pt x="6562305" y="360471"/>
                </a:lnTo>
                <a:lnTo>
                  <a:pt x="0" y="36047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8587" y="2601036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297" y="0"/>
                </a:moveTo>
                <a:lnTo>
                  <a:pt x="179894" y="4576"/>
                </a:lnTo>
                <a:lnTo>
                  <a:pt x="137604" y="17703"/>
                </a:lnTo>
                <a:lnTo>
                  <a:pt x="99334" y="38475"/>
                </a:lnTo>
                <a:lnTo>
                  <a:pt x="65990" y="65984"/>
                </a:lnTo>
                <a:lnTo>
                  <a:pt x="38479" y="99326"/>
                </a:lnTo>
                <a:lnTo>
                  <a:pt x="17705" y="137593"/>
                </a:lnTo>
                <a:lnTo>
                  <a:pt x="4577" y="179882"/>
                </a:lnTo>
                <a:lnTo>
                  <a:pt x="0" y="225285"/>
                </a:lnTo>
                <a:lnTo>
                  <a:pt x="4577" y="270692"/>
                </a:lnTo>
                <a:lnTo>
                  <a:pt x="17705" y="312983"/>
                </a:lnTo>
                <a:lnTo>
                  <a:pt x="38479" y="351254"/>
                </a:lnTo>
                <a:lnTo>
                  <a:pt x="65990" y="384597"/>
                </a:lnTo>
                <a:lnTo>
                  <a:pt x="99334" y="412107"/>
                </a:lnTo>
                <a:lnTo>
                  <a:pt x="137604" y="432879"/>
                </a:lnTo>
                <a:lnTo>
                  <a:pt x="179894" y="446006"/>
                </a:lnTo>
                <a:lnTo>
                  <a:pt x="225297" y="450583"/>
                </a:lnTo>
                <a:lnTo>
                  <a:pt x="270705" y="446006"/>
                </a:lnTo>
                <a:lnTo>
                  <a:pt x="312996" y="432879"/>
                </a:lnTo>
                <a:lnTo>
                  <a:pt x="351266" y="412107"/>
                </a:lnTo>
                <a:lnTo>
                  <a:pt x="384609" y="384597"/>
                </a:lnTo>
                <a:lnTo>
                  <a:pt x="412120" y="351254"/>
                </a:lnTo>
                <a:lnTo>
                  <a:pt x="432891" y="312983"/>
                </a:lnTo>
                <a:lnTo>
                  <a:pt x="446018" y="270692"/>
                </a:lnTo>
                <a:lnTo>
                  <a:pt x="450596" y="225285"/>
                </a:lnTo>
                <a:lnTo>
                  <a:pt x="446018" y="179882"/>
                </a:lnTo>
                <a:lnTo>
                  <a:pt x="432891" y="137593"/>
                </a:lnTo>
                <a:lnTo>
                  <a:pt x="412120" y="99326"/>
                </a:lnTo>
                <a:lnTo>
                  <a:pt x="384609" y="65984"/>
                </a:lnTo>
                <a:lnTo>
                  <a:pt x="351266" y="38475"/>
                </a:lnTo>
                <a:lnTo>
                  <a:pt x="312996" y="17703"/>
                </a:lnTo>
                <a:lnTo>
                  <a:pt x="270705" y="4576"/>
                </a:lnTo>
                <a:lnTo>
                  <a:pt x="225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8587" y="2601036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0" y="225294"/>
                </a:moveTo>
                <a:lnTo>
                  <a:pt x="4577" y="179890"/>
                </a:lnTo>
                <a:lnTo>
                  <a:pt x="17704" y="137600"/>
                </a:lnTo>
                <a:lnTo>
                  <a:pt x="38476" y="99330"/>
                </a:lnTo>
                <a:lnTo>
                  <a:pt x="65987" y="65987"/>
                </a:lnTo>
                <a:lnTo>
                  <a:pt x="99330" y="38476"/>
                </a:lnTo>
                <a:lnTo>
                  <a:pt x="137599" y="17704"/>
                </a:lnTo>
                <a:lnTo>
                  <a:pt x="179890" y="4577"/>
                </a:lnTo>
                <a:lnTo>
                  <a:pt x="225294" y="0"/>
                </a:lnTo>
                <a:lnTo>
                  <a:pt x="270699" y="4577"/>
                </a:lnTo>
                <a:lnTo>
                  <a:pt x="312989" y="17704"/>
                </a:lnTo>
                <a:lnTo>
                  <a:pt x="351259" y="38476"/>
                </a:lnTo>
                <a:lnTo>
                  <a:pt x="384602" y="65987"/>
                </a:lnTo>
                <a:lnTo>
                  <a:pt x="412112" y="99330"/>
                </a:lnTo>
                <a:lnTo>
                  <a:pt x="432884" y="137600"/>
                </a:lnTo>
                <a:lnTo>
                  <a:pt x="446012" y="179890"/>
                </a:lnTo>
                <a:lnTo>
                  <a:pt x="450589" y="225294"/>
                </a:lnTo>
                <a:lnTo>
                  <a:pt x="446012" y="270699"/>
                </a:lnTo>
                <a:lnTo>
                  <a:pt x="432884" y="312989"/>
                </a:lnTo>
                <a:lnTo>
                  <a:pt x="412112" y="351259"/>
                </a:lnTo>
                <a:lnTo>
                  <a:pt x="384602" y="384602"/>
                </a:lnTo>
                <a:lnTo>
                  <a:pt x="351259" y="412112"/>
                </a:lnTo>
                <a:lnTo>
                  <a:pt x="312989" y="432884"/>
                </a:lnTo>
                <a:lnTo>
                  <a:pt x="270699" y="446012"/>
                </a:lnTo>
                <a:lnTo>
                  <a:pt x="225294" y="450589"/>
                </a:lnTo>
                <a:lnTo>
                  <a:pt x="179890" y="446012"/>
                </a:lnTo>
                <a:lnTo>
                  <a:pt x="137599" y="432884"/>
                </a:lnTo>
                <a:lnTo>
                  <a:pt x="99330" y="412112"/>
                </a:lnTo>
                <a:lnTo>
                  <a:pt x="65987" y="384602"/>
                </a:lnTo>
                <a:lnTo>
                  <a:pt x="38476" y="351259"/>
                </a:lnTo>
                <a:lnTo>
                  <a:pt x="17704" y="312989"/>
                </a:lnTo>
                <a:lnTo>
                  <a:pt x="4577" y="270699"/>
                </a:lnTo>
                <a:lnTo>
                  <a:pt x="0" y="22529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02777" y="3186722"/>
            <a:ext cx="6383655" cy="360680"/>
          </a:xfrm>
          <a:custGeom>
            <a:avLst/>
            <a:gdLst/>
            <a:ahLst/>
            <a:cxnLst/>
            <a:rect l="l" t="t" r="r" b="b"/>
            <a:pathLst>
              <a:path w="6383655" h="360679">
                <a:moveTo>
                  <a:pt x="0" y="0"/>
                </a:moveTo>
                <a:lnTo>
                  <a:pt x="6383413" y="0"/>
                </a:lnTo>
                <a:lnTo>
                  <a:pt x="6383413" y="360464"/>
                </a:lnTo>
                <a:lnTo>
                  <a:pt x="0" y="360464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2777" y="3186722"/>
            <a:ext cx="6383655" cy="360680"/>
          </a:xfrm>
          <a:custGeom>
            <a:avLst/>
            <a:gdLst/>
            <a:ahLst/>
            <a:cxnLst/>
            <a:rect l="l" t="t" r="r" b="b"/>
            <a:pathLst>
              <a:path w="6383655" h="360679">
                <a:moveTo>
                  <a:pt x="0" y="0"/>
                </a:moveTo>
                <a:lnTo>
                  <a:pt x="6383415" y="0"/>
                </a:lnTo>
                <a:lnTo>
                  <a:pt x="6383415" y="360471"/>
                </a:lnTo>
                <a:lnTo>
                  <a:pt x="0" y="36047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7479" y="3141662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298" y="0"/>
                </a:moveTo>
                <a:lnTo>
                  <a:pt x="179894" y="4577"/>
                </a:lnTo>
                <a:lnTo>
                  <a:pt x="137604" y="17704"/>
                </a:lnTo>
                <a:lnTo>
                  <a:pt x="99334" y="38475"/>
                </a:lnTo>
                <a:lnTo>
                  <a:pt x="65990" y="65986"/>
                </a:lnTo>
                <a:lnTo>
                  <a:pt x="38479" y="99329"/>
                </a:lnTo>
                <a:lnTo>
                  <a:pt x="17705" y="137599"/>
                </a:lnTo>
                <a:lnTo>
                  <a:pt x="4577" y="179890"/>
                </a:lnTo>
                <a:lnTo>
                  <a:pt x="0" y="225298"/>
                </a:lnTo>
                <a:lnTo>
                  <a:pt x="4577" y="270700"/>
                </a:lnTo>
                <a:lnTo>
                  <a:pt x="17705" y="312989"/>
                </a:lnTo>
                <a:lnTo>
                  <a:pt x="38479" y="351257"/>
                </a:lnTo>
                <a:lnTo>
                  <a:pt x="65990" y="384598"/>
                </a:lnTo>
                <a:lnTo>
                  <a:pt x="99334" y="412108"/>
                </a:lnTo>
                <a:lnTo>
                  <a:pt x="137604" y="432879"/>
                </a:lnTo>
                <a:lnTo>
                  <a:pt x="179894" y="446006"/>
                </a:lnTo>
                <a:lnTo>
                  <a:pt x="225298" y="450583"/>
                </a:lnTo>
                <a:lnTo>
                  <a:pt x="270701" y="446006"/>
                </a:lnTo>
                <a:lnTo>
                  <a:pt x="312991" y="432879"/>
                </a:lnTo>
                <a:lnTo>
                  <a:pt x="351261" y="412108"/>
                </a:lnTo>
                <a:lnTo>
                  <a:pt x="384605" y="384598"/>
                </a:lnTo>
                <a:lnTo>
                  <a:pt x="412116" y="351257"/>
                </a:lnTo>
                <a:lnTo>
                  <a:pt x="432890" y="312989"/>
                </a:lnTo>
                <a:lnTo>
                  <a:pt x="446018" y="270700"/>
                </a:lnTo>
                <a:lnTo>
                  <a:pt x="450595" y="225298"/>
                </a:lnTo>
                <a:lnTo>
                  <a:pt x="446018" y="179890"/>
                </a:lnTo>
                <a:lnTo>
                  <a:pt x="432890" y="137599"/>
                </a:lnTo>
                <a:lnTo>
                  <a:pt x="412116" y="99329"/>
                </a:lnTo>
                <a:lnTo>
                  <a:pt x="384605" y="65986"/>
                </a:lnTo>
                <a:lnTo>
                  <a:pt x="351261" y="38475"/>
                </a:lnTo>
                <a:lnTo>
                  <a:pt x="312991" y="17704"/>
                </a:lnTo>
                <a:lnTo>
                  <a:pt x="270701" y="4577"/>
                </a:lnTo>
                <a:lnTo>
                  <a:pt x="225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77479" y="3141662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0" y="225294"/>
                </a:moveTo>
                <a:lnTo>
                  <a:pt x="4577" y="179889"/>
                </a:lnTo>
                <a:lnTo>
                  <a:pt x="17704" y="137599"/>
                </a:lnTo>
                <a:lnTo>
                  <a:pt x="38476" y="99330"/>
                </a:lnTo>
                <a:lnTo>
                  <a:pt x="65987" y="65987"/>
                </a:lnTo>
                <a:lnTo>
                  <a:pt x="99330" y="38476"/>
                </a:lnTo>
                <a:lnTo>
                  <a:pt x="137599" y="17704"/>
                </a:lnTo>
                <a:lnTo>
                  <a:pt x="179890" y="4577"/>
                </a:lnTo>
                <a:lnTo>
                  <a:pt x="225294" y="0"/>
                </a:lnTo>
                <a:lnTo>
                  <a:pt x="270699" y="4577"/>
                </a:lnTo>
                <a:lnTo>
                  <a:pt x="312989" y="17704"/>
                </a:lnTo>
                <a:lnTo>
                  <a:pt x="351259" y="38476"/>
                </a:lnTo>
                <a:lnTo>
                  <a:pt x="384602" y="65987"/>
                </a:lnTo>
                <a:lnTo>
                  <a:pt x="412112" y="99330"/>
                </a:lnTo>
                <a:lnTo>
                  <a:pt x="432884" y="137599"/>
                </a:lnTo>
                <a:lnTo>
                  <a:pt x="446012" y="179889"/>
                </a:lnTo>
                <a:lnTo>
                  <a:pt x="450589" y="225294"/>
                </a:lnTo>
                <a:lnTo>
                  <a:pt x="446012" y="270699"/>
                </a:lnTo>
                <a:lnTo>
                  <a:pt x="432884" y="312989"/>
                </a:lnTo>
                <a:lnTo>
                  <a:pt x="412112" y="351259"/>
                </a:lnTo>
                <a:lnTo>
                  <a:pt x="384602" y="384602"/>
                </a:lnTo>
                <a:lnTo>
                  <a:pt x="351259" y="412112"/>
                </a:lnTo>
                <a:lnTo>
                  <a:pt x="312989" y="432884"/>
                </a:lnTo>
                <a:lnTo>
                  <a:pt x="270699" y="446012"/>
                </a:lnTo>
                <a:lnTo>
                  <a:pt x="225294" y="450589"/>
                </a:lnTo>
                <a:lnTo>
                  <a:pt x="179890" y="446012"/>
                </a:lnTo>
                <a:lnTo>
                  <a:pt x="137599" y="432884"/>
                </a:lnTo>
                <a:lnTo>
                  <a:pt x="99330" y="412112"/>
                </a:lnTo>
                <a:lnTo>
                  <a:pt x="65987" y="384602"/>
                </a:lnTo>
                <a:lnTo>
                  <a:pt x="38476" y="351259"/>
                </a:lnTo>
                <a:lnTo>
                  <a:pt x="17704" y="312989"/>
                </a:lnTo>
                <a:lnTo>
                  <a:pt x="4577" y="270699"/>
                </a:lnTo>
                <a:lnTo>
                  <a:pt x="0" y="22529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9889" y="3727742"/>
            <a:ext cx="6326505" cy="360680"/>
          </a:xfrm>
          <a:custGeom>
            <a:avLst/>
            <a:gdLst/>
            <a:ahLst/>
            <a:cxnLst/>
            <a:rect l="l" t="t" r="r" b="b"/>
            <a:pathLst>
              <a:path w="6326505" h="360679">
                <a:moveTo>
                  <a:pt x="0" y="0"/>
                </a:moveTo>
                <a:lnTo>
                  <a:pt x="6326301" y="0"/>
                </a:lnTo>
                <a:lnTo>
                  <a:pt x="6326301" y="360476"/>
                </a:lnTo>
                <a:lnTo>
                  <a:pt x="0" y="360476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9889" y="3727742"/>
            <a:ext cx="6326505" cy="360680"/>
          </a:xfrm>
          <a:custGeom>
            <a:avLst/>
            <a:gdLst/>
            <a:ahLst/>
            <a:cxnLst/>
            <a:rect l="l" t="t" r="r" b="b"/>
            <a:pathLst>
              <a:path w="6326505" h="360679">
                <a:moveTo>
                  <a:pt x="0" y="0"/>
                </a:moveTo>
                <a:lnTo>
                  <a:pt x="6326295" y="0"/>
                </a:lnTo>
                <a:lnTo>
                  <a:pt x="6326295" y="360471"/>
                </a:lnTo>
                <a:lnTo>
                  <a:pt x="0" y="36047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34603" y="3682682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285" y="0"/>
                </a:moveTo>
                <a:lnTo>
                  <a:pt x="179882" y="4577"/>
                </a:lnTo>
                <a:lnTo>
                  <a:pt x="137593" y="17705"/>
                </a:lnTo>
                <a:lnTo>
                  <a:pt x="99326" y="38479"/>
                </a:lnTo>
                <a:lnTo>
                  <a:pt x="65984" y="65990"/>
                </a:lnTo>
                <a:lnTo>
                  <a:pt x="38475" y="99334"/>
                </a:lnTo>
                <a:lnTo>
                  <a:pt x="17703" y="137604"/>
                </a:lnTo>
                <a:lnTo>
                  <a:pt x="4576" y="179894"/>
                </a:lnTo>
                <a:lnTo>
                  <a:pt x="0" y="225297"/>
                </a:lnTo>
                <a:lnTo>
                  <a:pt x="4576" y="270701"/>
                </a:lnTo>
                <a:lnTo>
                  <a:pt x="17703" y="312991"/>
                </a:lnTo>
                <a:lnTo>
                  <a:pt x="38475" y="351261"/>
                </a:lnTo>
                <a:lnTo>
                  <a:pt x="65984" y="384605"/>
                </a:lnTo>
                <a:lnTo>
                  <a:pt x="99326" y="412116"/>
                </a:lnTo>
                <a:lnTo>
                  <a:pt x="137593" y="432890"/>
                </a:lnTo>
                <a:lnTo>
                  <a:pt x="179882" y="446018"/>
                </a:lnTo>
                <a:lnTo>
                  <a:pt x="225285" y="450595"/>
                </a:lnTo>
                <a:lnTo>
                  <a:pt x="270692" y="446018"/>
                </a:lnTo>
                <a:lnTo>
                  <a:pt x="312983" y="432890"/>
                </a:lnTo>
                <a:lnTo>
                  <a:pt x="351254" y="412116"/>
                </a:lnTo>
                <a:lnTo>
                  <a:pt x="384597" y="384605"/>
                </a:lnTo>
                <a:lnTo>
                  <a:pt x="412107" y="351261"/>
                </a:lnTo>
                <a:lnTo>
                  <a:pt x="432879" y="312991"/>
                </a:lnTo>
                <a:lnTo>
                  <a:pt x="446006" y="270701"/>
                </a:lnTo>
                <a:lnTo>
                  <a:pt x="450583" y="225297"/>
                </a:lnTo>
                <a:lnTo>
                  <a:pt x="446006" y="179894"/>
                </a:lnTo>
                <a:lnTo>
                  <a:pt x="432879" y="137604"/>
                </a:lnTo>
                <a:lnTo>
                  <a:pt x="412107" y="99334"/>
                </a:lnTo>
                <a:lnTo>
                  <a:pt x="384597" y="65990"/>
                </a:lnTo>
                <a:lnTo>
                  <a:pt x="351254" y="38479"/>
                </a:lnTo>
                <a:lnTo>
                  <a:pt x="312983" y="17705"/>
                </a:lnTo>
                <a:lnTo>
                  <a:pt x="270692" y="4577"/>
                </a:lnTo>
                <a:lnTo>
                  <a:pt x="225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34603" y="3682682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0" y="225294"/>
                </a:moveTo>
                <a:lnTo>
                  <a:pt x="4577" y="179890"/>
                </a:lnTo>
                <a:lnTo>
                  <a:pt x="17704" y="137599"/>
                </a:lnTo>
                <a:lnTo>
                  <a:pt x="38476" y="99330"/>
                </a:lnTo>
                <a:lnTo>
                  <a:pt x="65987" y="65987"/>
                </a:lnTo>
                <a:lnTo>
                  <a:pt x="99330" y="38476"/>
                </a:lnTo>
                <a:lnTo>
                  <a:pt x="137599" y="17704"/>
                </a:lnTo>
                <a:lnTo>
                  <a:pt x="179890" y="4577"/>
                </a:lnTo>
                <a:lnTo>
                  <a:pt x="225294" y="0"/>
                </a:lnTo>
                <a:lnTo>
                  <a:pt x="270699" y="4577"/>
                </a:lnTo>
                <a:lnTo>
                  <a:pt x="312989" y="17704"/>
                </a:lnTo>
                <a:lnTo>
                  <a:pt x="351259" y="38476"/>
                </a:lnTo>
                <a:lnTo>
                  <a:pt x="384602" y="65987"/>
                </a:lnTo>
                <a:lnTo>
                  <a:pt x="412112" y="99330"/>
                </a:lnTo>
                <a:lnTo>
                  <a:pt x="432884" y="137599"/>
                </a:lnTo>
                <a:lnTo>
                  <a:pt x="446012" y="179890"/>
                </a:lnTo>
                <a:lnTo>
                  <a:pt x="450589" y="225294"/>
                </a:lnTo>
                <a:lnTo>
                  <a:pt x="446012" y="270699"/>
                </a:lnTo>
                <a:lnTo>
                  <a:pt x="432884" y="312989"/>
                </a:lnTo>
                <a:lnTo>
                  <a:pt x="412112" y="351259"/>
                </a:lnTo>
                <a:lnTo>
                  <a:pt x="384602" y="384602"/>
                </a:lnTo>
                <a:lnTo>
                  <a:pt x="351259" y="412112"/>
                </a:lnTo>
                <a:lnTo>
                  <a:pt x="312989" y="432884"/>
                </a:lnTo>
                <a:lnTo>
                  <a:pt x="270699" y="446012"/>
                </a:lnTo>
                <a:lnTo>
                  <a:pt x="225294" y="450589"/>
                </a:lnTo>
                <a:lnTo>
                  <a:pt x="179890" y="446012"/>
                </a:lnTo>
                <a:lnTo>
                  <a:pt x="137599" y="432884"/>
                </a:lnTo>
                <a:lnTo>
                  <a:pt x="99330" y="412112"/>
                </a:lnTo>
                <a:lnTo>
                  <a:pt x="65987" y="384602"/>
                </a:lnTo>
                <a:lnTo>
                  <a:pt x="38476" y="351259"/>
                </a:lnTo>
                <a:lnTo>
                  <a:pt x="17704" y="312989"/>
                </a:lnTo>
                <a:lnTo>
                  <a:pt x="4577" y="270699"/>
                </a:lnTo>
                <a:lnTo>
                  <a:pt x="0" y="22529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02777" y="4268774"/>
            <a:ext cx="6383655" cy="360680"/>
          </a:xfrm>
          <a:custGeom>
            <a:avLst/>
            <a:gdLst/>
            <a:ahLst/>
            <a:cxnLst/>
            <a:rect l="l" t="t" r="r" b="b"/>
            <a:pathLst>
              <a:path w="6383655" h="360679">
                <a:moveTo>
                  <a:pt x="0" y="0"/>
                </a:moveTo>
                <a:lnTo>
                  <a:pt x="6383413" y="0"/>
                </a:lnTo>
                <a:lnTo>
                  <a:pt x="6383413" y="360464"/>
                </a:lnTo>
                <a:lnTo>
                  <a:pt x="0" y="360464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2777" y="4268775"/>
            <a:ext cx="6383655" cy="360680"/>
          </a:xfrm>
          <a:custGeom>
            <a:avLst/>
            <a:gdLst/>
            <a:ahLst/>
            <a:cxnLst/>
            <a:rect l="l" t="t" r="r" b="b"/>
            <a:pathLst>
              <a:path w="6383655" h="360679">
                <a:moveTo>
                  <a:pt x="0" y="0"/>
                </a:moveTo>
                <a:lnTo>
                  <a:pt x="6383415" y="0"/>
                </a:lnTo>
                <a:lnTo>
                  <a:pt x="6383415" y="360471"/>
                </a:lnTo>
                <a:lnTo>
                  <a:pt x="0" y="36047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77479" y="4223715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298" y="0"/>
                </a:moveTo>
                <a:lnTo>
                  <a:pt x="179894" y="4576"/>
                </a:lnTo>
                <a:lnTo>
                  <a:pt x="137604" y="17703"/>
                </a:lnTo>
                <a:lnTo>
                  <a:pt x="99334" y="38475"/>
                </a:lnTo>
                <a:lnTo>
                  <a:pt x="65990" y="65984"/>
                </a:lnTo>
                <a:lnTo>
                  <a:pt x="38479" y="99326"/>
                </a:lnTo>
                <a:lnTo>
                  <a:pt x="17705" y="137593"/>
                </a:lnTo>
                <a:lnTo>
                  <a:pt x="4577" y="179882"/>
                </a:lnTo>
                <a:lnTo>
                  <a:pt x="0" y="225285"/>
                </a:lnTo>
                <a:lnTo>
                  <a:pt x="4577" y="270692"/>
                </a:lnTo>
                <a:lnTo>
                  <a:pt x="17705" y="312983"/>
                </a:lnTo>
                <a:lnTo>
                  <a:pt x="38479" y="351254"/>
                </a:lnTo>
                <a:lnTo>
                  <a:pt x="65990" y="384597"/>
                </a:lnTo>
                <a:lnTo>
                  <a:pt x="99334" y="412107"/>
                </a:lnTo>
                <a:lnTo>
                  <a:pt x="137604" y="432879"/>
                </a:lnTo>
                <a:lnTo>
                  <a:pt x="179894" y="446006"/>
                </a:lnTo>
                <a:lnTo>
                  <a:pt x="225298" y="450583"/>
                </a:lnTo>
                <a:lnTo>
                  <a:pt x="270701" y="446006"/>
                </a:lnTo>
                <a:lnTo>
                  <a:pt x="312991" y="432879"/>
                </a:lnTo>
                <a:lnTo>
                  <a:pt x="351261" y="412107"/>
                </a:lnTo>
                <a:lnTo>
                  <a:pt x="384605" y="384597"/>
                </a:lnTo>
                <a:lnTo>
                  <a:pt x="412116" y="351254"/>
                </a:lnTo>
                <a:lnTo>
                  <a:pt x="432890" y="312983"/>
                </a:lnTo>
                <a:lnTo>
                  <a:pt x="446018" y="270692"/>
                </a:lnTo>
                <a:lnTo>
                  <a:pt x="450595" y="225285"/>
                </a:lnTo>
                <a:lnTo>
                  <a:pt x="446018" y="179882"/>
                </a:lnTo>
                <a:lnTo>
                  <a:pt x="432890" y="137593"/>
                </a:lnTo>
                <a:lnTo>
                  <a:pt x="412116" y="99326"/>
                </a:lnTo>
                <a:lnTo>
                  <a:pt x="384605" y="65984"/>
                </a:lnTo>
                <a:lnTo>
                  <a:pt x="351261" y="38475"/>
                </a:lnTo>
                <a:lnTo>
                  <a:pt x="312991" y="17703"/>
                </a:lnTo>
                <a:lnTo>
                  <a:pt x="270701" y="4576"/>
                </a:lnTo>
                <a:lnTo>
                  <a:pt x="225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77479" y="4223715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0" y="225294"/>
                </a:moveTo>
                <a:lnTo>
                  <a:pt x="4577" y="179890"/>
                </a:lnTo>
                <a:lnTo>
                  <a:pt x="17704" y="137599"/>
                </a:lnTo>
                <a:lnTo>
                  <a:pt x="38476" y="99330"/>
                </a:lnTo>
                <a:lnTo>
                  <a:pt x="65987" y="65987"/>
                </a:lnTo>
                <a:lnTo>
                  <a:pt x="99330" y="38476"/>
                </a:lnTo>
                <a:lnTo>
                  <a:pt x="137599" y="17704"/>
                </a:lnTo>
                <a:lnTo>
                  <a:pt x="179890" y="4577"/>
                </a:lnTo>
                <a:lnTo>
                  <a:pt x="225294" y="0"/>
                </a:lnTo>
                <a:lnTo>
                  <a:pt x="270699" y="4577"/>
                </a:lnTo>
                <a:lnTo>
                  <a:pt x="312989" y="17704"/>
                </a:lnTo>
                <a:lnTo>
                  <a:pt x="351259" y="38476"/>
                </a:lnTo>
                <a:lnTo>
                  <a:pt x="384602" y="65987"/>
                </a:lnTo>
                <a:lnTo>
                  <a:pt x="412112" y="99330"/>
                </a:lnTo>
                <a:lnTo>
                  <a:pt x="432884" y="137599"/>
                </a:lnTo>
                <a:lnTo>
                  <a:pt x="446012" y="179890"/>
                </a:lnTo>
                <a:lnTo>
                  <a:pt x="450589" y="225294"/>
                </a:lnTo>
                <a:lnTo>
                  <a:pt x="446012" y="270699"/>
                </a:lnTo>
                <a:lnTo>
                  <a:pt x="432884" y="312989"/>
                </a:lnTo>
                <a:lnTo>
                  <a:pt x="412112" y="351259"/>
                </a:lnTo>
                <a:lnTo>
                  <a:pt x="384602" y="384602"/>
                </a:lnTo>
                <a:lnTo>
                  <a:pt x="351259" y="412112"/>
                </a:lnTo>
                <a:lnTo>
                  <a:pt x="312989" y="432884"/>
                </a:lnTo>
                <a:lnTo>
                  <a:pt x="270699" y="446012"/>
                </a:lnTo>
                <a:lnTo>
                  <a:pt x="225294" y="450589"/>
                </a:lnTo>
                <a:lnTo>
                  <a:pt x="179890" y="446012"/>
                </a:lnTo>
                <a:lnTo>
                  <a:pt x="137599" y="432884"/>
                </a:lnTo>
                <a:lnTo>
                  <a:pt x="99330" y="412112"/>
                </a:lnTo>
                <a:lnTo>
                  <a:pt x="65987" y="384602"/>
                </a:lnTo>
                <a:lnTo>
                  <a:pt x="38476" y="351259"/>
                </a:lnTo>
                <a:lnTo>
                  <a:pt x="17704" y="312989"/>
                </a:lnTo>
                <a:lnTo>
                  <a:pt x="4577" y="270699"/>
                </a:lnTo>
                <a:lnTo>
                  <a:pt x="0" y="22529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23885" y="4809401"/>
            <a:ext cx="6562725" cy="360680"/>
          </a:xfrm>
          <a:custGeom>
            <a:avLst/>
            <a:gdLst/>
            <a:ahLst/>
            <a:cxnLst/>
            <a:rect l="l" t="t" r="r" b="b"/>
            <a:pathLst>
              <a:path w="6562725" h="360679">
                <a:moveTo>
                  <a:pt x="0" y="0"/>
                </a:moveTo>
                <a:lnTo>
                  <a:pt x="6562305" y="0"/>
                </a:lnTo>
                <a:lnTo>
                  <a:pt x="6562305" y="360464"/>
                </a:lnTo>
                <a:lnTo>
                  <a:pt x="0" y="360464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23885" y="4809401"/>
            <a:ext cx="6562725" cy="360680"/>
          </a:xfrm>
          <a:custGeom>
            <a:avLst/>
            <a:gdLst/>
            <a:ahLst/>
            <a:cxnLst/>
            <a:rect l="l" t="t" r="r" b="b"/>
            <a:pathLst>
              <a:path w="6562725" h="360679">
                <a:moveTo>
                  <a:pt x="0" y="0"/>
                </a:moveTo>
                <a:lnTo>
                  <a:pt x="6562305" y="0"/>
                </a:lnTo>
                <a:lnTo>
                  <a:pt x="6562305" y="360471"/>
                </a:lnTo>
                <a:lnTo>
                  <a:pt x="0" y="36047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98587" y="4764341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297" y="0"/>
                </a:moveTo>
                <a:lnTo>
                  <a:pt x="179894" y="4577"/>
                </a:lnTo>
                <a:lnTo>
                  <a:pt x="137604" y="17704"/>
                </a:lnTo>
                <a:lnTo>
                  <a:pt x="99334" y="38475"/>
                </a:lnTo>
                <a:lnTo>
                  <a:pt x="65990" y="65986"/>
                </a:lnTo>
                <a:lnTo>
                  <a:pt x="38479" y="99329"/>
                </a:lnTo>
                <a:lnTo>
                  <a:pt x="17705" y="137599"/>
                </a:lnTo>
                <a:lnTo>
                  <a:pt x="4577" y="179890"/>
                </a:lnTo>
                <a:lnTo>
                  <a:pt x="0" y="225298"/>
                </a:lnTo>
                <a:lnTo>
                  <a:pt x="4577" y="270700"/>
                </a:lnTo>
                <a:lnTo>
                  <a:pt x="17705" y="312989"/>
                </a:lnTo>
                <a:lnTo>
                  <a:pt x="38479" y="351257"/>
                </a:lnTo>
                <a:lnTo>
                  <a:pt x="65990" y="384598"/>
                </a:lnTo>
                <a:lnTo>
                  <a:pt x="99334" y="412108"/>
                </a:lnTo>
                <a:lnTo>
                  <a:pt x="137604" y="432879"/>
                </a:lnTo>
                <a:lnTo>
                  <a:pt x="179894" y="446006"/>
                </a:lnTo>
                <a:lnTo>
                  <a:pt x="225297" y="450583"/>
                </a:lnTo>
                <a:lnTo>
                  <a:pt x="270705" y="446006"/>
                </a:lnTo>
                <a:lnTo>
                  <a:pt x="312996" y="432879"/>
                </a:lnTo>
                <a:lnTo>
                  <a:pt x="351266" y="412108"/>
                </a:lnTo>
                <a:lnTo>
                  <a:pt x="384609" y="384598"/>
                </a:lnTo>
                <a:lnTo>
                  <a:pt x="412120" y="351257"/>
                </a:lnTo>
                <a:lnTo>
                  <a:pt x="432891" y="312989"/>
                </a:lnTo>
                <a:lnTo>
                  <a:pt x="446018" y="270700"/>
                </a:lnTo>
                <a:lnTo>
                  <a:pt x="450596" y="225298"/>
                </a:lnTo>
                <a:lnTo>
                  <a:pt x="446018" y="179890"/>
                </a:lnTo>
                <a:lnTo>
                  <a:pt x="432891" y="137599"/>
                </a:lnTo>
                <a:lnTo>
                  <a:pt x="412120" y="99329"/>
                </a:lnTo>
                <a:lnTo>
                  <a:pt x="384609" y="65986"/>
                </a:lnTo>
                <a:lnTo>
                  <a:pt x="351266" y="38475"/>
                </a:lnTo>
                <a:lnTo>
                  <a:pt x="312996" y="17704"/>
                </a:lnTo>
                <a:lnTo>
                  <a:pt x="270705" y="4577"/>
                </a:lnTo>
                <a:lnTo>
                  <a:pt x="225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98587" y="4764341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0" y="225294"/>
                </a:moveTo>
                <a:lnTo>
                  <a:pt x="4577" y="179890"/>
                </a:lnTo>
                <a:lnTo>
                  <a:pt x="17704" y="137599"/>
                </a:lnTo>
                <a:lnTo>
                  <a:pt x="38476" y="99330"/>
                </a:lnTo>
                <a:lnTo>
                  <a:pt x="65987" y="65987"/>
                </a:lnTo>
                <a:lnTo>
                  <a:pt x="99330" y="38476"/>
                </a:lnTo>
                <a:lnTo>
                  <a:pt x="137599" y="17704"/>
                </a:lnTo>
                <a:lnTo>
                  <a:pt x="179890" y="4577"/>
                </a:lnTo>
                <a:lnTo>
                  <a:pt x="225294" y="0"/>
                </a:lnTo>
                <a:lnTo>
                  <a:pt x="270699" y="4577"/>
                </a:lnTo>
                <a:lnTo>
                  <a:pt x="312989" y="17704"/>
                </a:lnTo>
                <a:lnTo>
                  <a:pt x="351259" y="38476"/>
                </a:lnTo>
                <a:lnTo>
                  <a:pt x="384602" y="65987"/>
                </a:lnTo>
                <a:lnTo>
                  <a:pt x="412112" y="99330"/>
                </a:lnTo>
                <a:lnTo>
                  <a:pt x="432884" y="137599"/>
                </a:lnTo>
                <a:lnTo>
                  <a:pt x="446012" y="179890"/>
                </a:lnTo>
                <a:lnTo>
                  <a:pt x="450589" y="225294"/>
                </a:lnTo>
                <a:lnTo>
                  <a:pt x="446012" y="270699"/>
                </a:lnTo>
                <a:lnTo>
                  <a:pt x="432884" y="312989"/>
                </a:lnTo>
                <a:lnTo>
                  <a:pt x="412112" y="351259"/>
                </a:lnTo>
                <a:lnTo>
                  <a:pt x="384602" y="384602"/>
                </a:lnTo>
                <a:lnTo>
                  <a:pt x="351259" y="412112"/>
                </a:lnTo>
                <a:lnTo>
                  <a:pt x="312989" y="432884"/>
                </a:lnTo>
                <a:lnTo>
                  <a:pt x="270699" y="446012"/>
                </a:lnTo>
                <a:lnTo>
                  <a:pt x="225294" y="450589"/>
                </a:lnTo>
                <a:lnTo>
                  <a:pt x="179890" y="446012"/>
                </a:lnTo>
                <a:lnTo>
                  <a:pt x="137599" y="432884"/>
                </a:lnTo>
                <a:lnTo>
                  <a:pt x="99330" y="412112"/>
                </a:lnTo>
                <a:lnTo>
                  <a:pt x="65987" y="384602"/>
                </a:lnTo>
                <a:lnTo>
                  <a:pt x="38476" y="351259"/>
                </a:lnTo>
                <a:lnTo>
                  <a:pt x="17704" y="312989"/>
                </a:lnTo>
                <a:lnTo>
                  <a:pt x="4577" y="270699"/>
                </a:lnTo>
                <a:lnTo>
                  <a:pt x="0" y="22529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7444" y="5350421"/>
            <a:ext cx="6889115" cy="360680"/>
          </a:xfrm>
          <a:custGeom>
            <a:avLst/>
            <a:gdLst/>
            <a:ahLst/>
            <a:cxnLst/>
            <a:rect l="l" t="t" r="r" b="b"/>
            <a:pathLst>
              <a:path w="6889115" h="360679">
                <a:moveTo>
                  <a:pt x="0" y="0"/>
                </a:moveTo>
                <a:lnTo>
                  <a:pt x="6888746" y="0"/>
                </a:lnTo>
                <a:lnTo>
                  <a:pt x="6888746" y="360475"/>
                </a:lnTo>
                <a:lnTo>
                  <a:pt x="0" y="360475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97444" y="5350421"/>
            <a:ext cx="6889115" cy="360680"/>
          </a:xfrm>
          <a:custGeom>
            <a:avLst/>
            <a:gdLst/>
            <a:ahLst/>
            <a:cxnLst/>
            <a:rect l="l" t="t" r="r" b="b"/>
            <a:pathLst>
              <a:path w="6889115" h="360679">
                <a:moveTo>
                  <a:pt x="0" y="0"/>
                </a:moveTo>
                <a:lnTo>
                  <a:pt x="6888745" y="0"/>
                </a:lnTo>
                <a:lnTo>
                  <a:pt x="6888745" y="360471"/>
                </a:lnTo>
                <a:lnTo>
                  <a:pt x="0" y="36047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770875" y="2136711"/>
            <a:ext cx="4140200" cy="353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Nasıl bir iş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arıyorsunuz?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33909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Neden burada çalışmak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istiyorsunuz?</a:t>
            </a:r>
            <a:endParaRPr sz="1800">
              <a:latin typeface="Calibri"/>
              <a:cs typeface="Calibri"/>
            </a:endParaRPr>
          </a:p>
          <a:p>
            <a:pPr marL="517525" marR="431165">
              <a:lnSpc>
                <a:spcPts val="4260"/>
              </a:lnSpc>
              <a:spcBef>
                <a:spcPts val="489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Kendinizden bahseder misiniz?  Güçlü ve zayıf yönleriniz nelerdir?  Sizi neden işe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almalıyım?</a:t>
            </a:r>
            <a:endParaRPr sz="1800">
              <a:latin typeface="Calibri"/>
              <a:cs typeface="Calibri"/>
            </a:endParaRPr>
          </a:p>
          <a:p>
            <a:pPr marL="339090">
              <a:lnSpc>
                <a:spcPct val="100000"/>
              </a:lnSpc>
              <a:spcBef>
                <a:spcPts val="16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Herhangi bir hastalık geçirdiniz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Burada ne kadar çalışmayı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düşünüyorsunuz?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72158" y="5305361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285" y="0"/>
                </a:moveTo>
                <a:lnTo>
                  <a:pt x="179882" y="4577"/>
                </a:lnTo>
                <a:lnTo>
                  <a:pt x="137593" y="17705"/>
                </a:lnTo>
                <a:lnTo>
                  <a:pt x="99326" y="38479"/>
                </a:lnTo>
                <a:lnTo>
                  <a:pt x="65984" y="65990"/>
                </a:lnTo>
                <a:lnTo>
                  <a:pt x="38475" y="99334"/>
                </a:lnTo>
                <a:lnTo>
                  <a:pt x="17703" y="137604"/>
                </a:lnTo>
                <a:lnTo>
                  <a:pt x="4576" y="179894"/>
                </a:lnTo>
                <a:lnTo>
                  <a:pt x="0" y="225297"/>
                </a:lnTo>
                <a:lnTo>
                  <a:pt x="4576" y="270703"/>
                </a:lnTo>
                <a:lnTo>
                  <a:pt x="17703" y="312993"/>
                </a:lnTo>
                <a:lnTo>
                  <a:pt x="38475" y="351263"/>
                </a:lnTo>
                <a:lnTo>
                  <a:pt x="65984" y="384606"/>
                </a:lnTo>
                <a:lnTo>
                  <a:pt x="99326" y="412117"/>
                </a:lnTo>
                <a:lnTo>
                  <a:pt x="137593" y="432889"/>
                </a:lnTo>
                <a:lnTo>
                  <a:pt x="179882" y="446017"/>
                </a:lnTo>
                <a:lnTo>
                  <a:pt x="225285" y="450594"/>
                </a:lnTo>
                <a:lnTo>
                  <a:pt x="270692" y="446017"/>
                </a:lnTo>
                <a:lnTo>
                  <a:pt x="312983" y="432889"/>
                </a:lnTo>
                <a:lnTo>
                  <a:pt x="351254" y="412117"/>
                </a:lnTo>
                <a:lnTo>
                  <a:pt x="384597" y="384606"/>
                </a:lnTo>
                <a:lnTo>
                  <a:pt x="412107" y="351263"/>
                </a:lnTo>
                <a:lnTo>
                  <a:pt x="432879" y="312993"/>
                </a:lnTo>
                <a:lnTo>
                  <a:pt x="446006" y="270703"/>
                </a:lnTo>
                <a:lnTo>
                  <a:pt x="450583" y="225297"/>
                </a:lnTo>
                <a:lnTo>
                  <a:pt x="446006" y="179894"/>
                </a:lnTo>
                <a:lnTo>
                  <a:pt x="432879" y="137604"/>
                </a:lnTo>
                <a:lnTo>
                  <a:pt x="412107" y="99334"/>
                </a:lnTo>
                <a:lnTo>
                  <a:pt x="384597" y="65990"/>
                </a:lnTo>
                <a:lnTo>
                  <a:pt x="351254" y="38479"/>
                </a:lnTo>
                <a:lnTo>
                  <a:pt x="312983" y="17705"/>
                </a:lnTo>
                <a:lnTo>
                  <a:pt x="270692" y="4577"/>
                </a:lnTo>
                <a:lnTo>
                  <a:pt x="225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72159" y="5305361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0" y="225294"/>
                </a:moveTo>
                <a:lnTo>
                  <a:pt x="4577" y="179890"/>
                </a:lnTo>
                <a:lnTo>
                  <a:pt x="17704" y="137599"/>
                </a:lnTo>
                <a:lnTo>
                  <a:pt x="38476" y="99330"/>
                </a:lnTo>
                <a:lnTo>
                  <a:pt x="65987" y="65987"/>
                </a:lnTo>
                <a:lnTo>
                  <a:pt x="99330" y="38476"/>
                </a:lnTo>
                <a:lnTo>
                  <a:pt x="137599" y="17704"/>
                </a:lnTo>
                <a:lnTo>
                  <a:pt x="179890" y="4577"/>
                </a:lnTo>
                <a:lnTo>
                  <a:pt x="225294" y="0"/>
                </a:lnTo>
                <a:lnTo>
                  <a:pt x="270699" y="4577"/>
                </a:lnTo>
                <a:lnTo>
                  <a:pt x="312989" y="17704"/>
                </a:lnTo>
                <a:lnTo>
                  <a:pt x="351259" y="38476"/>
                </a:lnTo>
                <a:lnTo>
                  <a:pt x="384602" y="65987"/>
                </a:lnTo>
                <a:lnTo>
                  <a:pt x="412112" y="99330"/>
                </a:lnTo>
                <a:lnTo>
                  <a:pt x="432884" y="137599"/>
                </a:lnTo>
                <a:lnTo>
                  <a:pt x="446012" y="179890"/>
                </a:lnTo>
                <a:lnTo>
                  <a:pt x="450589" y="225294"/>
                </a:lnTo>
                <a:lnTo>
                  <a:pt x="446012" y="270699"/>
                </a:lnTo>
                <a:lnTo>
                  <a:pt x="432884" y="312989"/>
                </a:lnTo>
                <a:lnTo>
                  <a:pt x="412112" y="351259"/>
                </a:lnTo>
                <a:lnTo>
                  <a:pt x="384602" y="384602"/>
                </a:lnTo>
                <a:lnTo>
                  <a:pt x="351259" y="412112"/>
                </a:lnTo>
                <a:lnTo>
                  <a:pt x="312989" y="432884"/>
                </a:lnTo>
                <a:lnTo>
                  <a:pt x="270699" y="446012"/>
                </a:lnTo>
                <a:lnTo>
                  <a:pt x="225294" y="450589"/>
                </a:lnTo>
                <a:lnTo>
                  <a:pt x="179890" y="446012"/>
                </a:lnTo>
                <a:lnTo>
                  <a:pt x="137599" y="432884"/>
                </a:lnTo>
                <a:lnTo>
                  <a:pt x="99330" y="412112"/>
                </a:lnTo>
                <a:lnTo>
                  <a:pt x="65987" y="384602"/>
                </a:lnTo>
                <a:lnTo>
                  <a:pt x="38476" y="351259"/>
                </a:lnTo>
                <a:lnTo>
                  <a:pt x="17704" y="312989"/>
                </a:lnTo>
                <a:lnTo>
                  <a:pt x="4577" y="270699"/>
                </a:lnTo>
                <a:lnTo>
                  <a:pt x="0" y="22529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451" rIns="0" bIns="0" rtlCol="0">
            <a:spAutoFit/>
          </a:bodyPr>
          <a:lstStyle/>
          <a:p>
            <a:pPr marL="2432050">
              <a:lnSpc>
                <a:spcPct val="100000"/>
              </a:lnSpc>
            </a:pPr>
            <a:r>
              <a:rPr sz="3200" spc="-5" dirty="0"/>
              <a:t>İŞE</a:t>
            </a:r>
            <a:r>
              <a:rPr sz="3200" spc="-90" dirty="0"/>
              <a:t> </a:t>
            </a:r>
            <a:r>
              <a:rPr sz="3200" dirty="0"/>
              <a:t>BAŞVURU</a:t>
            </a:r>
            <a:endParaRPr sz="3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13836" cy="966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3851" y="1394815"/>
            <a:ext cx="613918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GÖRÜŞMEDE GELEBİLECEK</a:t>
            </a:r>
            <a:r>
              <a:rPr sz="24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SORULAR-2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409825"/>
            <a:ext cx="2543175" cy="2638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3179" y="1879831"/>
            <a:ext cx="817244" cy="3870325"/>
          </a:xfrm>
          <a:custGeom>
            <a:avLst/>
            <a:gdLst/>
            <a:ahLst/>
            <a:cxnLst/>
            <a:rect l="l" t="t" r="r" b="b"/>
            <a:pathLst>
              <a:path w="817244" h="3870325">
                <a:moveTo>
                  <a:pt x="15279" y="0"/>
                </a:moveTo>
                <a:lnTo>
                  <a:pt x="49022" y="34329"/>
                </a:lnTo>
                <a:lnTo>
                  <a:pt x="82039" y="69099"/>
                </a:lnTo>
                <a:lnTo>
                  <a:pt x="114331" y="104301"/>
                </a:lnTo>
                <a:lnTo>
                  <a:pt x="145896" y="139925"/>
                </a:lnTo>
                <a:lnTo>
                  <a:pt x="176736" y="175962"/>
                </a:lnTo>
                <a:lnTo>
                  <a:pt x="206851" y="212402"/>
                </a:lnTo>
                <a:lnTo>
                  <a:pt x="236240" y="249235"/>
                </a:lnTo>
                <a:lnTo>
                  <a:pt x="264903" y="286451"/>
                </a:lnTo>
                <a:lnTo>
                  <a:pt x="292840" y="324042"/>
                </a:lnTo>
                <a:lnTo>
                  <a:pt x="320052" y="361997"/>
                </a:lnTo>
                <a:lnTo>
                  <a:pt x="346538" y="400307"/>
                </a:lnTo>
                <a:lnTo>
                  <a:pt x="372299" y="438963"/>
                </a:lnTo>
                <a:lnTo>
                  <a:pt x="397334" y="477954"/>
                </a:lnTo>
                <a:lnTo>
                  <a:pt x="421643" y="517271"/>
                </a:lnTo>
                <a:lnTo>
                  <a:pt x="445227" y="556905"/>
                </a:lnTo>
                <a:lnTo>
                  <a:pt x="468085" y="596846"/>
                </a:lnTo>
                <a:lnTo>
                  <a:pt x="490217" y="637085"/>
                </a:lnTo>
                <a:lnTo>
                  <a:pt x="511623" y="677611"/>
                </a:lnTo>
                <a:lnTo>
                  <a:pt x="532304" y="718415"/>
                </a:lnTo>
                <a:lnTo>
                  <a:pt x="552260" y="759488"/>
                </a:lnTo>
                <a:lnTo>
                  <a:pt x="571490" y="800820"/>
                </a:lnTo>
                <a:lnTo>
                  <a:pt x="589994" y="842401"/>
                </a:lnTo>
                <a:lnTo>
                  <a:pt x="607772" y="884222"/>
                </a:lnTo>
                <a:lnTo>
                  <a:pt x="624825" y="926273"/>
                </a:lnTo>
                <a:lnTo>
                  <a:pt x="641152" y="968545"/>
                </a:lnTo>
                <a:lnTo>
                  <a:pt x="656753" y="1011028"/>
                </a:lnTo>
                <a:lnTo>
                  <a:pt x="671629" y="1053713"/>
                </a:lnTo>
                <a:lnTo>
                  <a:pt x="685779" y="1096589"/>
                </a:lnTo>
                <a:lnTo>
                  <a:pt x="699204" y="1139648"/>
                </a:lnTo>
                <a:lnTo>
                  <a:pt x="711903" y="1182879"/>
                </a:lnTo>
                <a:lnTo>
                  <a:pt x="723876" y="1226273"/>
                </a:lnTo>
                <a:lnTo>
                  <a:pt x="735123" y="1269821"/>
                </a:lnTo>
                <a:lnTo>
                  <a:pt x="745645" y="1313513"/>
                </a:lnTo>
                <a:lnTo>
                  <a:pt x="755442" y="1357339"/>
                </a:lnTo>
                <a:lnTo>
                  <a:pt x="764512" y="1401289"/>
                </a:lnTo>
                <a:lnTo>
                  <a:pt x="772857" y="1445355"/>
                </a:lnTo>
                <a:lnTo>
                  <a:pt x="780476" y="1489526"/>
                </a:lnTo>
                <a:lnTo>
                  <a:pt x="787370" y="1533794"/>
                </a:lnTo>
                <a:lnTo>
                  <a:pt x="793538" y="1578147"/>
                </a:lnTo>
                <a:lnTo>
                  <a:pt x="798981" y="1622577"/>
                </a:lnTo>
                <a:lnTo>
                  <a:pt x="803697" y="1667075"/>
                </a:lnTo>
                <a:lnTo>
                  <a:pt x="807688" y="1711630"/>
                </a:lnTo>
                <a:lnTo>
                  <a:pt x="810954" y="1756233"/>
                </a:lnTo>
                <a:lnTo>
                  <a:pt x="813493" y="1800874"/>
                </a:lnTo>
                <a:lnTo>
                  <a:pt x="815308" y="1845544"/>
                </a:lnTo>
                <a:lnTo>
                  <a:pt x="816396" y="1890234"/>
                </a:lnTo>
                <a:lnTo>
                  <a:pt x="816759" y="1934932"/>
                </a:lnTo>
                <a:lnTo>
                  <a:pt x="816396" y="1979631"/>
                </a:lnTo>
                <a:lnTo>
                  <a:pt x="815308" y="2024321"/>
                </a:lnTo>
                <a:lnTo>
                  <a:pt x="813493" y="2068991"/>
                </a:lnTo>
                <a:lnTo>
                  <a:pt x="810954" y="2113632"/>
                </a:lnTo>
                <a:lnTo>
                  <a:pt x="807688" y="2158235"/>
                </a:lnTo>
                <a:lnTo>
                  <a:pt x="803697" y="2202790"/>
                </a:lnTo>
                <a:lnTo>
                  <a:pt x="798981" y="2247287"/>
                </a:lnTo>
                <a:lnTo>
                  <a:pt x="793538" y="2291718"/>
                </a:lnTo>
                <a:lnTo>
                  <a:pt x="787370" y="2336071"/>
                </a:lnTo>
                <a:lnTo>
                  <a:pt x="780476" y="2380338"/>
                </a:lnTo>
                <a:lnTo>
                  <a:pt x="772857" y="2424510"/>
                </a:lnTo>
                <a:lnTo>
                  <a:pt x="764512" y="2468575"/>
                </a:lnTo>
                <a:lnTo>
                  <a:pt x="755442" y="2512526"/>
                </a:lnTo>
                <a:lnTo>
                  <a:pt x="745645" y="2556352"/>
                </a:lnTo>
                <a:lnTo>
                  <a:pt x="735123" y="2600044"/>
                </a:lnTo>
                <a:lnTo>
                  <a:pt x="723876" y="2643591"/>
                </a:lnTo>
                <a:lnTo>
                  <a:pt x="711903" y="2686986"/>
                </a:lnTo>
                <a:lnTo>
                  <a:pt x="699204" y="2730217"/>
                </a:lnTo>
                <a:lnTo>
                  <a:pt x="685779" y="2773275"/>
                </a:lnTo>
                <a:lnTo>
                  <a:pt x="671629" y="2816151"/>
                </a:lnTo>
                <a:lnTo>
                  <a:pt x="656753" y="2858836"/>
                </a:lnTo>
                <a:lnTo>
                  <a:pt x="641152" y="2901319"/>
                </a:lnTo>
                <a:lnTo>
                  <a:pt x="624825" y="2943591"/>
                </a:lnTo>
                <a:lnTo>
                  <a:pt x="607772" y="2985642"/>
                </a:lnTo>
                <a:lnTo>
                  <a:pt x="589994" y="3027463"/>
                </a:lnTo>
                <a:lnTo>
                  <a:pt x="571490" y="3069044"/>
                </a:lnTo>
                <a:lnTo>
                  <a:pt x="552260" y="3110376"/>
                </a:lnTo>
                <a:lnTo>
                  <a:pt x="532304" y="3151449"/>
                </a:lnTo>
                <a:lnTo>
                  <a:pt x="511623" y="3192253"/>
                </a:lnTo>
                <a:lnTo>
                  <a:pt x="490217" y="3232779"/>
                </a:lnTo>
                <a:lnTo>
                  <a:pt x="468085" y="3273017"/>
                </a:lnTo>
                <a:lnTo>
                  <a:pt x="445227" y="3312958"/>
                </a:lnTo>
                <a:lnTo>
                  <a:pt x="421643" y="3352592"/>
                </a:lnTo>
                <a:lnTo>
                  <a:pt x="397334" y="3391909"/>
                </a:lnTo>
                <a:lnTo>
                  <a:pt x="372299" y="3430900"/>
                </a:lnTo>
                <a:lnTo>
                  <a:pt x="346538" y="3469555"/>
                </a:lnTo>
                <a:lnTo>
                  <a:pt x="320052" y="3507866"/>
                </a:lnTo>
                <a:lnTo>
                  <a:pt x="292840" y="3545821"/>
                </a:lnTo>
                <a:lnTo>
                  <a:pt x="264903" y="3583411"/>
                </a:lnTo>
                <a:lnTo>
                  <a:pt x="236240" y="3620628"/>
                </a:lnTo>
                <a:lnTo>
                  <a:pt x="206851" y="3657460"/>
                </a:lnTo>
                <a:lnTo>
                  <a:pt x="176736" y="3693900"/>
                </a:lnTo>
                <a:lnTo>
                  <a:pt x="145896" y="3729936"/>
                </a:lnTo>
                <a:lnTo>
                  <a:pt x="114331" y="3765560"/>
                </a:lnTo>
                <a:lnTo>
                  <a:pt x="82039" y="3800762"/>
                </a:lnTo>
                <a:lnTo>
                  <a:pt x="49022" y="3835533"/>
                </a:lnTo>
                <a:lnTo>
                  <a:pt x="15279" y="3869862"/>
                </a:lnTo>
                <a:lnTo>
                  <a:pt x="0" y="3854582"/>
                </a:lnTo>
                <a:lnTo>
                  <a:pt x="33831" y="3820155"/>
                </a:lnTo>
                <a:lnTo>
                  <a:pt x="66928" y="3785281"/>
                </a:lnTo>
                <a:lnTo>
                  <a:pt x="99289" y="3749970"/>
                </a:lnTo>
                <a:lnTo>
                  <a:pt x="130914" y="3714231"/>
                </a:lnTo>
                <a:lnTo>
                  <a:pt x="161804" y="3678075"/>
                </a:lnTo>
                <a:lnTo>
                  <a:pt x="191959" y="3641510"/>
                </a:lnTo>
                <a:lnTo>
                  <a:pt x="221378" y="3604548"/>
                </a:lnTo>
                <a:lnTo>
                  <a:pt x="250061" y="3567198"/>
                </a:lnTo>
                <a:lnTo>
                  <a:pt x="278010" y="3529469"/>
                </a:lnTo>
                <a:lnTo>
                  <a:pt x="305222" y="3491372"/>
                </a:lnTo>
                <a:lnTo>
                  <a:pt x="331699" y="3452916"/>
                </a:lnTo>
                <a:lnTo>
                  <a:pt x="357441" y="3414111"/>
                </a:lnTo>
                <a:lnTo>
                  <a:pt x="382447" y="3374967"/>
                </a:lnTo>
                <a:lnTo>
                  <a:pt x="406718" y="3335494"/>
                </a:lnTo>
                <a:lnTo>
                  <a:pt x="430253" y="3295702"/>
                </a:lnTo>
                <a:lnTo>
                  <a:pt x="453053" y="3255600"/>
                </a:lnTo>
                <a:lnTo>
                  <a:pt x="475117" y="3215198"/>
                </a:lnTo>
                <a:lnTo>
                  <a:pt x="496446" y="3174507"/>
                </a:lnTo>
                <a:lnTo>
                  <a:pt x="517039" y="3133535"/>
                </a:lnTo>
                <a:lnTo>
                  <a:pt x="536897" y="3092293"/>
                </a:lnTo>
                <a:lnTo>
                  <a:pt x="556020" y="3050791"/>
                </a:lnTo>
                <a:lnTo>
                  <a:pt x="574407" y="3009038"/>
                </a:lnTo>
                <a:lnTo>
                  <a:pt x="592058" y="2967044"/>
                </a:lnTo>
                <a:lnTo>
                  <a:pt x="608974" y="2924819"/>
                </a:lnTo>
                <a:lnTo>
                  <a:pt x="625154" y="2882374"/>
                </a:lnTo>
                <a:lnTo>
                  <a:pt x="640599" y="2839717"/>
                </a:lnTo>
                <a:lnTo>
                  <a:pt x="655309" y="2796858"/>
                </a:lnTo>
                <a:lnTo>
                  <a:pt x="669283" y="2753808"/>
                </a:lnTo>
                <a:lnTo>
                  <a:pt x="682522" y="2710576"/>
                </a:lnTo>
                <a:lnTo>
                  <a:pt x="695025" y="2667172"/>
                </a:lnTo>
                <a:lnTo>
                  <a:pt x="706792" y="2623606"/>
                </a:lnTo>
                <a:lnTo>
                  <a:pt x="717824" y="2579888"/>
                </a:lnTo>
                <a:lnTo>
                  <a:pt x="728121" y="2536027"/>
                </a:lnTo>
                <a:lnTo>
                  <a:pt x="737682" y="2492034"/>
                </a:lnTo>
                <a:lnTo>
                  <a:pt x="746508" y="2447918"/>
                </a:lnTo>
                <a:lnTo>
                  <a:pt x="754598" y="2403688"/>
                </a:lnTo>
                <a:lnTo>
                  <a:pt x="761953" y="2359356"/>
                </a:lnTo>
                <a:lnTo>
                  <a:pt x="768572" y="2314930"/>
                </a:lnTo>
                <a:lnTo>
                  <a:pt x="774456" y="2270421"/>
                </a:lnTo>
                <a:lnTo>
                  <a:pt x="779604" y="2225837"/>
                </a:lnTo>
                <a:lnTo>
                  <a:pt x="784017" y="2181190"/>
                </a:lnTo>
                <a:lnTo>
                  <a:pt x="787695" y="2136489"/>
                </a:lnTo>
                <a:lnTo>
                  <a:pt x="790637" y="2091744"/>
                </a:lnTo>
                <a:lnTo>
                  <a:pt x="792843" y="2046965"/>
                </a:lnTo>
                <a:lnTo>
                  <a:pt x="794314" y="2002161"/>
                </a:lnTo>
                <a:lnTo>
                  <a:pt x="795049" y="1957342"/>
                </a:lnTo>
                <a:lnTo>
                  <a:pt x="795049" y="1912518"/>
                </a:lnTo>
                <a:lnTo>
                  <a:pt x="794314" y="1867699"/>
                </a:lnTo>
                <a:lnTo>
                  <a:pt x="792843" y="1822895"/>
                </a:lnTo>
                <a:lnTo>
                  <a:pt x="790637" y="1778115"/>
                </a:lnTo>
                <a:lnTo>
                  <a:pt x="787695" y="1733370"/>
                </a:lnTo>
                <a:lnTo>
                  <a:pt x="784017" y="1688669"/>
                </a:lnTo>
                <a:lnTo>
                  <a:pt x="779604" y="1644022"/>
                </a:lnTo>
                <a:lnTo>
                  <a:pt x="774456" y="1599439"/>
                </a:lnTo>
                <a:lnTo>
                  <a:pt x="768572" y="1554930"/>
                </a:lnTo>
                <a:lnTo>
                  <a:pt x="761953" y="1510504"/>
                </a:lnTo>
                <a:lnTo>
                  <a:pt x="754598" y="1466172"/>
                </a:lnTo>
                <a:lnTo>
                  <a:pt x="746508" y="1421943"/>
                </a:lnTo>
                <a:lnTo>
                  <a:pt x="737682" y="1377826"/>
                </a:lnTo>
                <a:lnTo>
                  <a:pt x="728121" y="1333833"/>
                </a:lnTo>
                <a:lnTo>
                  <a:pt x="717824" y="1289972"/>
                </a:lnTo>
                <a:lnTo>
                  <a:pt x="706792" y="1246254"/>
                </a:lnTo>
                <a:lnTo>
                  <a:pt x="695025" y="1202688"/>
                </a:lnTo>
                <a:lnTo>
                  <a:pt x="682522" y="1159285"/>
                </a:lnTo>
                <a:lnTo>
                  <a:pt x="669283" y="1116053"/>
                </a:lnTo>
                <a:lnTo>
                  <a:pt x="655309" y="1073003"/>
                </a:lnTo>
                <a:lnTo>
                  <a:pt x="640599" y="1030145"/>
                </a:lnTo>
                <a:lnTo>
                  <a:pt x="625154" y="987488"/>
                </a:lnTo>
                <a:lnTo>
                  <a:pt x="608974" y="945042"/>
                </a:lnTo>
                <a:lnTo>
                  <a:pt x="592058" y="902818"/>
                </a:lnTo>
                <a:lnTo>
                  <a:pt x="574407" y="860824"/>
                </a:lnTo>
                <a:lnTo>
                  <a:pt x="556020" y="819072"/>
                </a:lnTo>
                <a:lnTo>
                  <a:pt x="536897" y="777570"/>
                </a:lnTo>
                <a:lnTo>
                  <a:pt x="517039" y="736328"/>
                </a:lnTo>
                <a:lnTo>
                  <a:pt x="496446" y="695357"/>
                </a:lnTo>
                <a:lnTo>
                  <a:pt x="475117" y="654665"/>
                </a:lnTo>
                <a:lnTo>
                  <a:pt x="453053" y="614264"/>
                </a:lnTo>
                <a:lnTo>
                  <a:pt x="430253" y="574162"/>
                </a:lnTo>
                <a:lnTo>
                  <a:pt x="406718" y="534370"/>
                </a:lnTo>
                <a:lnTo>
                  <a:pt x="382447" y="494897"/>
                </a:lnTo>
                <a:lnTo>
                  <a:pt x="357441" y="455754"/>
                </a:lnTo>
                <a:lnTo>
                  <a:pt x="331699" y="416949"/>
                </a:lnTo>
                <a:lnTo>
                  <a:pt x="305222" y="378494"/>
                </a:lnTo>
                <a:lnTo>
                  <a:pt x="278010" y="340397"/>
                </a:lnTo>
                <a:lnTo>
                  <a:pt x="250061" y="302668"/>
                </a:lnTo>
                <a:lnTo>
                  <a:pt x="221378" y="265318"/>
                </a:lnTo>
                <a:lnTo>
                  <a:pt x="191959" y="228357"/>
                </a:lnTo>
                <a:lnTo>
                  <a:pt x="161804" y="191793"/>
                </a:lnTo>
                <a:lnTo>
                  <a:pt x="130914" y="155637"/>
                </a:lnTo>
                <a:lnTo>
                  <a:pt x="99289" y="119898"/>
                </a:lnTo>
                <a:lnTo>
                  <a:pt x="66928" y="84587"/>
                </a:lnTo>
                <a:lnTo>
                  <a:pt x="33831" y="49714"/>
                </a:lnTo>
                <a:lnTo>
                  <a:pt x="0" y="15287"/>
                </a:lnTo>
                <a:lnTo>
                  <a:pt x="15279" y="0"/>
                </a:lnTo>
                <a:close/>
              </a:path>
            </a:pathLst>
          </a:custGeom>
          <a:ln w="25399">
            <a:solidFill>
              <a:srgbClr val="515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25612" y="1967509"/>
            <a:ext cx="5974715" cy="369570"/>
          </a:xfrm>
          <a:custGeom>
            <a:avLst/>
            <a:gdLst/>
            <a:ahLst/>
            <a:cxnLst/>
            <a:rect l="l" t="t" r="r" b="b"/>
            <a:pathLst>
              <a:path w="5974715" h="369569">
                <a:moveTo>
                  <a:pt x="0" y="0"/>
                </a:moveTo>
                <a:lnTo>
                  <a:pt x="5974143" y="0"/>
                </a:lnTo>
                <a:lnTo>
                  <a:pt x="5974143" y="369341"/>
                </a:lnTo>
                <a:lnTo>
                  <a:pt x="0" y="369341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5612" y="1967509"/>
            <a:ext cx="5974715" cy="369570"/>
          </a:xfrm>
          <a:custGeom>
            <a:avLst/>
            <a:gdLst/>
            <a:ahLst/>
            <a:cxnLst/>
            <a:rect l="l" t="t" r="r" b="b"/>
            <a:pathLst>
              <a:path w="5974715" h="369569">
                <a:moveTo>
                  <a:pt x="0" y="0"/>
                </a:moveTo>
                <a:lnTo>
                  <a:pt x="5974135" y="0"/>
                </a:lnTo>
                <a:lnTo>
                  <a:pt x="5974135" y="369335"/>
                </a:lnTo>
                <a:lnTo>
                  <a:pt x="0" y="36933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4776" y="1921344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80">
                <a:moveTo>
                  <a:pt x="230835" y="0"/>
                </a:moveTo>
                <a:lnTo>
                  <a:pt x="184315" y="4689"/>
                </a:lnTo>
                <a:lnTo>
                  <a:pt x="140985" y="18140"/>
                </a:lnTo>
                <a:lnTo>
                  <a:pt x="101774" y="39424"/>
                </a:lnTo>
                <a:lnTo>
                  <a:pt x="67611" y="67611"/>
                </a:lnTo>
                <a:lnTo>
                  <a:pt x="39424" y="101774"/>
                </a:lnTo>
                <a:lnTo>
                  <a:pt x="18140" y="140985"/>
                </a:lnTo>
                <a:lnTo>
                  <a:pt x="4689" y="184315"/>
                </a:lnTo>
                <a:lnTo>
                  <a:pt x="0" y="230835"/>
                </a:lnTo>
                <a:lnTo>
                  <a:pt x="4689" y="277355"/>
                </a:lnTo>
                <a:lnTo>
                  <a:pt x="18140" y="320684"/>
                </a:lnTo>
                <a:lnTo>
                  <a:pt x="39424" y="359895"/>
                </a:lnTo>
                <a:lnTo>
                  <a:pt x="67611" y="394058"/>
                </a:lnTo>
                <a:lnTo>
                  <a:pt x="101774" y="422246"/>
                </a:lnTo>
                <a:lnTo>
                  <a:pt x="140985" y="443529"/>
                </a:lnTo>
                <a:lnTo>
                  <a:pt x="184315" y="456980"/>
                </a:lnTo>
                <a:lnTo>
                  <a:pt x="230835" y="461670"/>
                </a:lnTo>
                <a:lnTo>
                  <a:pt x="277355" y="456980"/>
                </a:lnTo>
                <a:lnTo>
                  <a:pt x="320684" y="443529"/>
                </a:lnTo>
                <a:lnTo>
                  <a:pt x="359895" y="422246"/>
                </a:lnTo>
                <a:lnTo>
                  <a:pt x="394058" y="394058"/>
                </a:lnTo>
                <a:lnTo>
                  <a:pt x="422246" y="359895"/>
                </a:lnTo>
                <a:lnTo>
                  <a:pt x="443529" y="320684"/>
                </a:lnTo>
                <a:lnTo>
                  <a:pt x="456980" y="277355"/>
                </a:lnTo>
                <a:lnTo>
                  <a:pt x="461670" y="230835"/>
                </a:lnTo>
                <a:lnTo>
                  <a:pt x="456980" y="184315"/>
                </a:lnTo>
                <a:lnTo>
                  <a:pt x="443529" y="140985"/>
                </a:lnTo>
                <a:lnTo>
                  <a:pt x="422246" y="101774"/>
                </a:lnTo>
                <a:lnTo>
                  <a:pt x="394058" y="67611"/>
                </a:lnTo>
                <a:lnTo>
                  <a:pt x="359895" y="39424"/>
                </a:lnTo>
                <a:lnTo>
                  <a:pt x="320684" y="18140"/>
                </a:lnTo>
                <a:lnTo>
                  <a:pt x="277355" y="4689"/>
                </a:lnTo>
                <a:lnTo>
                  <a:pt x="23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4776" y="1921345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80">
                <a:moveTo>
                  <a:pt x="0" y="230834"/>
                </a:moveTo>
                <a:lnTo>
                  <a:pt x="4689" y="184313"/>
                </a:lnTo>
                <a:lnTo>
                  <a:pt x="18140" y="140983"/>
                </a:lnTo>
                <a:lnTo>
                  <a:pt x="39422" y="101772"/>
                </a:lnTo>
                <a:lnTo>
                  <a:pt x="67609" y="67610"/>
                </a:lnTo>
                <a:lnTo>
                  <a:pt x="101772" y="39423"/>
                </a:lnTo>
                <a:lnTo>
                  <a:pt x="140983" y="18140"/>
                </a:lnTo>
                <a:lnTo>
                  <a:pt x="184313" y="4689"/>
                </a:lnTo>
                <a:lnTo>
                  <a:pt x="230834" y="0"/>
                </a:lnTo>
                <a:lnTo>
                  <a:pt x="277355" y="4689"/>
                </a:lnTo>
                <a:lnTo>
                  <a:pt x="320685" y="18140"/>
                </a:lnTo>
                <a:lnTo>
                  <a:pt x="359896" y="39423"/>
                </a:lnTo>
                <a:lnTo>
                  <a:pt x="394059" y="67610"/>
                </a:lnTo>
                <a:lnTo>
                  <a:pt x="422246" y="101772"/>
                </a:lnTo>
                <a:lnTo>
                  <a:pt x="443529" y="140983"/>
                </a:lnTo>
                <a:lnTo>
                  <a:pt x="456979" y="184313"/>
                </a:lnTo>
                <a:lnTo>
                  <a:pt x="461669" y="230834"/>
                </a:lnTo>
                <a:lnTo>
                  <a:pt x="456979" y="277355"/>
                </a:lnTo>
                <a:lnTo>
                  <a:pt x="443529" y="320686"/>
                </a:lnTo>
                <a:lnTo>
                  <a:pt x="422246" y="359896"/>
                </a:lnTo>
                <a:lnTo>
                  <a:pt x="394059" y="394059"/>
                </a:lnTo>
                <a:lnTo>
                  <a:pt x="359896" y="422246"/>
                </a:lnTo>
                <a:lnTo>
                  <a:pt x="320685" y="443529"/>
                </a:lnTo>
                <a:lnTo>
                  <a:pt x="277355" y="456979"/>
                </a:lnTo>
                <a:lnTo>
                  <a:pt x="230834" y="461669"/>
                </a:lnTo>
                <a:lnTo>
                  <a:pt x="184313" y="456979"/>
                </a:lnTo>
                <a:lnTo>
                  <a:pt x="140983" y="443529"/>
                </a:lnTo>
                <a:lnTo>
                  <a:pt x="101772" y="422246"/>
                </a:lnTo>
                <a:lnTo>
                  <a:pt x="67609" y="394059"/>
                </a:lnTo>
                <a:lnTo>
                  <a:pt x="39422" y="359896"/>
                </a:lnTo>
                <a:lnTo>
                  <a:pt x="18140" y="320686"/>
                </a:lnTo>
                <a:lnTo>
                  <a:pt x="4689" y="277355"/>
                </a:lnTo>
                <a:lnTo>
                  <a:pt x="0" y="23083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0079" y="2521839"/>
            <a:ext cx="5640070" cy="369570"/>
          </a:xfrm>
          <a:custGeom>
            <a:avLst/>
            <a:gdLst/>
            <a:ahLst/>
            <a:cxnLst/>
            <a:rect l="l" t="t" r="r" b="b"/>
            <a:pathLst>
              <a:path w="5640070" h="369569">
                <a:moveTo>
                  <a:pt x="0" y="0"/>
                </a:moveTo>
                <a:lnTo>
                  <a:pt x="5639676" y="0"/>
                </a:lnTo>
                <a:lnTo>
                  <a:pt x="5639676" y="369341"/>
                </a:lnTo>
                <a:lnTo>
                  <a:pt x="0" y="369341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0079" y="2521839"/>
            <a:ext cx="5640070" cy="369570"/>
          </a:xfrm>
          <a:custGeom>
            <a:avLst/>
            <a:gdLst/>
            <a:ahLst/>
            <a:cxnLst/>
            <a:rect l="l" t="t" r="r" b="b"/>
            <a:pathLst>
              <a:path w="5640070" h="369569">
                <a:moveTo>
                  <a:pt x="0" y="0"/>
                </a:moveTo>
                <a:lnTo>
                  <a:pt x="5639676" y="0"/>
                </a:lnTo>
                <a:lnTo>
                  <a:pt x="5639676" y="369335"/>
                </a:lnTo>
                <a:lnTo>
                  <a:pt x="0" y="36933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9244" y="2475674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80">
                <a:moveTo>
                  <a:pt x="230835" y="0"/>
                </a:moveTo>
                <a:lnTo>
                  <a:pt x="184315" y="4689"/>
                </a:lnTo>
                <a:lnTo>
                  <a:pt x="140985" y="18140"/>
                </a:lnTo>
                <a:lnTo>
                  <a:pt x="101774" y="39424"/>
                </a:lnTo>
                <a:lnTo>
                  <a:pt x="67611" y="67611"/>
                </a:lnTo>
                <a:lnTo>
                  <a:pt x="39424" y="101774"/>
                </a:lnTo>
                <a:lnTo>
                  <a:pt x="18140" y="140985"/>
                </a:lnTo>
                <a:lnTo>
                  <a:pt x="4689" y="184315"/>
                </a:lnTo>
                <a:lnTo>
                  <a:pt x="0" y="230835"/>
                </a:lnTo>
                <a:lnTo>
                  <a:pt x="4689" y="277355"/>
                </a:lnTo>
                <a:lnTo>
                  <a:pt x="18140" y="320684"/>
                </a:lnTo>
                <a:lnTo>
                  <a:pt x="39424" y="359895"/>
                </a:lnTo>
                <a:lnTo>
                  <a:pt x="67611" y="394058"/>
                </a:lnTo>
                <a:lnTo>
                  <a:pt x="101774" y="422246"/>
                </a:lnTo>
                <a:lnTo>
                  <a:pt x="140985" y="443529"/>
                </a:lnTo>
                <a:lnTo>
                  <a:pt x="184315" y="456980"/>
                </a:lnTo>
                <a:lnTo>
                  <a:pt x="230835" y="461670"/>
                </a:lnTo>
                <a:lnTo>
                  <a:pt x="277355" y="456980"/>
                </a:lnTo>
                <a:lnTo>
                  <a:pt x="320684" y="443529"/>
                </a:lnTo>
                <a:lnTo>
                  <a:pt x="359895" y="422246"/>
                </a:lnTo>
                <a:lnTo>
                  <a:pt x="394058" y="394058"/>
                </a:lnTo>
                <a:lnTo>
                  <a:pt x="422246" y="359895"/>
                </a:lnTo>
                <a:lnTo>
                  <a:pt x="443529" y="320684"/>
                </a:lnTo>
                <a:lnTo>
                  <a:pt x="456980" y="277355"/>
                </a:lnTo>
                <a:lnTo>
                  <a:pt x="461670" y="230835"/>
                </a:lnTo>
                <a:lnTo>
                  <a:pt x="456980" y="184315"/>
                </a:lnTo>
                <a:lnTo>
                  <a:pt x="443529" y="140985"/>
                </a:lnTo>
                <a:lnTo>
                  <a:pt x="422246" y="101774"/>
                </a:lnTo>
                <a:lnTo>
                  <a:pt x="394058" y="67611"/>
                </a:lnTo>
                <a:lnTo>
                  <a:pt x="359895" y="39424"/>
                </a:lnTo>
                <a:lnTo>
                  <a:pt x="320684" y="18140"/>
                </a:lnTo>
                <a:lnTo>
                  <a:pt x="277355" y="4689"/>
                </a:lnTo>
                <a:lnTo>
                  <a:pt x="23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9243" y="2475674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80">
                <a:moveTo>
                  <a:pt x="0" y="230834"/>
                </a:moveTo>
                <a:lnTo>
                  <a:pt x="4689" y="184313"/>
                </a:lnTo>
                <a:lnTo>
                  <a:pt x="18140" y="140983"/>
                </a:lnTo>
                <a:lnTo>
                  <a:pt x="39422" y="101772"/>
                </a:lnTo>
                <a:lnTo>
                  <a:pt x="67609" y="67609"/>
                </a:lnTo>
                <a:lnTo>
                  <a:pt x="101772" y="39422"/>
                </a:lnTo>
                <a:lnTo>
                  <a:pt x="140983" y="18140"/>
                </a:lnTo>
                <a:lnTo>
                  <a:pt x="184313" y="4689"/>
                </a:lnTo>
                <a:lnTo>
                  <a:pt x="230834" y="0"/>
                </a:lnTo>
                <a:lnTo>
                  <a:pt x="277355" y="4689"/>
                </a:lnTo>
                <a:lnTo>
                  <a:pt x="320685" y="18140"/>
                </a:lnTo>
                <a:lnTo>
                  <a:pt x="359896" y="39422"/>
                </a:lnTo>
                <a:lnTo>
                  <a:pt x="394059" y="67609"/>
                </a:lnTo>
                <a:lnTo>
                  <a:pt x="422246" y="101772"/>
                </a:lnTo>
                <a:lnTo>
                  <a:pt x="443529" y="140983"/>
                </a:lnTo>
                <a:lnTo>
                  <a:pt x="456979" y="184313"/>
                </a:lnTo>
                <a:lnTo>
                  <a:pt x="461669" y="230834"/>
                </a:lnTo>
                <a:lnTo>
                  <a:pt x="456979" y="277356"/>
                </a:lnTo>
                <a:lnTo>
                  <a:pt x="443529" y="320686"/>
                </a:lnTo>
                <a:lnTo>
                  <a:pt x="422246" y="359896"/>
                </a:lnTo>
                <a:lnTo>
                  <a:pt x="394059" y="394059"/>
                </a:lnTo>
                <a:lnTo>
                  <a:pt x="359896" y="422246"/>
                </a:lnTo>
                <a:lnTo>
                  <a:pt x="320685" y="443529"/>
                </a:lnTo>
                <a:lnTo>
                  <a:pt x="277355" y="456979"/>
                </a:lnTo>
                <a:lnTo>
                  <a:pt x="230834" y="461669"/>
                </a:lnTo>
                <a:lnTo>
                  <a:pt x="184313" y="456979"/>
                </a:lnTo>
                <a:lnTo>
                  <a:pt x="140983" y="443529"/>
                </a:lnTo>
                <a:lnTo>
                  <a:pt x="101772" y="422246"/>
                </a:lnTo>
                <a:lnTo>
                  <a:pt x="67609" y="394059"/>
                </a:lnTo>
                <a:lnTo>
                  <a:pt x="39422" y="359896"/>
                </a:lnTo>
                <a:lnTo>
                  <a:pt x="18140" y="320686"/>
                </a:lnTo>
                <a:lnTo>
                  <a:pt x="4689" y="277356"/>
                </a:lnTo>
                <a:lnTo>
                  <a:pt x="0" y="23083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3365" y="3075762"/>
            <a:ext cx="5456555" cy="369570"/>
          </a:xfrm>
          <a:custGeom>
            <a:avLst/>
            <a:gdLst/>
            <a:ahLst/>
            <a:cxnLst/>
            <a:rect l="l" t="t" r="r" b="b"/>
            <a:pathLst>
              <a:path w="5456555" h="369570">
                <a:moveTo>
                  <a:pt x="0" y="0"/>
                </a:moveTo>
                <a:lnTo>
                  <a:pt x="5456389" y="0"/>
                </a:lnTo>
                <a:lnTo>
                  <a:pt x="5456389" y="369341"/>
                </a:lnTo>
                <a:lnTo>
                  <a:pt x="0" y="369341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3365" y="3075762"/>
            <a:ext cx="5456555" cy="369570"/>
          </a:xfrm>
          <a:custGeom>
            <a:avLst/>
            <a:gdLst/>
            <a:ahLst/>
            <a:cxnLst/>
            <a:rect l="l" t="t" r="r" b="b"/>
            <a:pathLst>
              <a:path w="5456555" h="369570">
                <a:moveTo>
                  <a:pt x="0" y="0"/>
                </a:moveTo>
                <a:lnTo>
                  <a:pt x="5456386" y="0"/>
                </a:lnTo>
                <a:lnTo>
                  <a:pt x="5456386" y="369335"/>
                </a:lnTo>
                <a:lnTo>
                  <a:pt x="0" y="36933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2530" y="3029597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230835" y="0"/>
                </a:moveTo>
                <a:lnTo>
                  <a:pt x="184315" y="4689"/>
                </a:lnTo>
                <a:lnTo>
                  <a:pt x="140985" y="18140"/>
                </a:lnTo>
                <a:lnTo>
                  <a:pt x="101774" y="39424"/>
                </a:lnTo>
                <a:lnTo>
                  <a:pt x="67611" y="67611"/>
                </a:lnTo>
                <a:lnTo>
                  <a:pt x="39424" y="101774"/>
                </a:lnTo>
                <a:lnTo>
                  <a:pt x="18140" y="140985"/>
                </a:lnTo>
                <a:lnTo>
                  <a:pt x="4689" y="184315"/>
                </a:lnTo>
                <a:lnTo>
                  <a:pt x="0" y="230835"/>
                </a:lnTo>
                <a:lnTo>
                  <a:pt x="4689" y="277355"/>
                </a:lnTo>
                <a:lnTo>
                  <a:pt x="18140" y="320684"/>
                </a:lnTo>
                <a:lnTo>
                  <a:pt x="39424" y="359895"/>
                </a:lnTo>
                <a:lnTo>
                  <a:pt x="67611" y="394058"/>
                </a:lnTo>
                <a:lnTo>
                  <a:pt x="101774" y="422246"/>
                </a:lnTo>
                <a:lnTo>
                  <a:pt x="140985" y="443529"/>
                </a:lnTo>
                <a:lnTo>
                  <a:pt x="184315" y="456980"/>
                </a:lnTo>
                <a:lnTo>
                  <a:pt x="230835" y="461670"/>
                </a:lnTo>
                <a:lnTo>
                  <a:pt x="277355" y="456980"/>
                </a:lnTo>
                <a:lnTo>
                  <a:pt x="320684" y="443529"/>
                </a:lnTo>
                <a:lnTo>
                  <a:pt x="359895" y="422246"/>
                </a:lnTo>
                <a:lnTo>
                  <a:pt x="394058" y="394058"/>
                </a:lnTo>
                <a:lnTo>
                  <a:pt x="422246" y="359895"/>
                </a:lnTo>
                <a:lnTo>
                  <a:pt x="443529" y="320684"/>
                </a:lnTo>
                <a:lnTo>
                  <a:pt x="456980" y="277355"/>
                </a:lnTo>
                <a:lnTo>
                  <a:pt x="461670" y="230835"/>
                </a:lnTo>
                <a:lnTo>
                  <a:pt x="456980" y="184315"/>
                </a:lnTo>
                <a:lnTo>
                  <a:pt x="443529" y="140985"/>
                </a:lnTo>
                <a:lnTo>
                  <a:pt x="422246" y="101774"/>
                </a:lnTo>
                <a:lnTo>
                  <a:pt x="394058" y="67611"/>
                </a:lnTo>
                <a:lnTo>
                  <a:pt x="359895" y="39424"/>
                </a:lnTo>
                <a:lnTo>
                  <a:pt x="320684" y="18140"/>
                </a:lnTo>
                <a:lnTo>
                  <a:pt x="277355" y="4689"/>
                </a:lnTo>
                <a:lnTo>
                  <a:pt x="23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2530" y="3029597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0" y="230834"/>
                </a:moveTo>
                <a:lnTo>
                  <a:pt x="4689" y="184313"/>
                </a:lnTo>
                <a:lnTo>
                  <a:pt x="18140" y="140983"/>
                </a:lnTo>
                <a:lnTo>
                  <a:pt x="39422" y="101772"/>
                </a:lnTo>
                <a:lnTo>
                  <a:pt x="67609" y="67609"/>
                </a:lnTo>
                <a:lnTo>
                  <a:pt x="101772" y="39422"/>
                </a:lnTo>
                <a:lnTo>
                  <a:pt x="140983" y="18140"/>
                </a:lnTo>
                <a:lnTo>
                  <a:pt x="184313" y="4689"/>
                </a:lnTo>
                <a:lnTo>
                  <a:pt x="230834" y="0"/>
                </a:lnTo>
                <a:lnTo>
                  <a:pt x="277356" y="4689"/>
                </a:lnTo>
                <a:lnTo>
                  <a:pt x="320686" y="18140"/>
                </a:lnTo>
                <a:lnTo>
                  <a:pt x="359896" y="39422"/>
                </a:lnTo>
                <a:lnTo>
                  <a:pt x="394059" y="67609"/>
                </a:lnTo>
                <a:lnTo>
                  <a:pt x="422246" y="101772"/>
                </a:lnTo>
                <a:lnTo>
                  <a:pt x="443529" y="140983"/>
                </a:lnTo>
                <a:lnTo>
                  <a:pt x="456979" y="184313"/>
                </a:lnTo>
                <a:lnTo>
                  <a:pt x="461669" y="230834"/>
                </a:lnTo>
                <a:lnTo>
                  <a:pt x="456979" y="277356"/>
                </a:lnTo>
                <a:lnTo>
                  <a:pt x="443529" y="320686"/>
                </a:lnTo>
                <a:lnTo>
                  <a:pt x="422246" y="359896"/>
                </a:lnTo>
                <a:lnTo>
                  <a:pt x="394059" y="394059"/>
                </a:lnTo>
                <a:lnTo>
                  <a:pt x="359896" y="422246"/>
                </a:lnTo>
                <a:lnTo>
                  <a:pt x="320686" y="443529"/>
                </a:lnTo>
                <a:lnTo>
                  <a:pt x="277356" y="456979"/>
                </a:lnTo>
                <a:lnTo>
                  <a:pt x="230834" y="461669"/>
                </a:lnTo>
                <a:lnTo>
                  <a:pt x="184313" y="456979"/>
                </a:lnTo>
                <a:lnTo>
                  <a:pt x="140983" y="443529"/>
                </a:lnTo>
                <a:lnTo>
                  <a:pt x="101772" y="422246"/>
                </a:lnTo>
                <a:lnTo>
                  <a:pt x="67609" y="394059"/>
                </a:lnTo>
                <a:lnTo>
                  <a:pt x="39422" y="359896"/>
                </a:lnTo>
                <a:lnTo>
                  <a:pt x="18140" y="320686"/>
                </a:lnTo>
                <a:lnTo>
                  <a:pt x="4689" y="277356"/>
                </a:lnTo>
                <a:lnTo>
                  <a:pt x="0" y="23083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1887" y="3630091"/>
            <a:ext cx="5398135" cy="369570"/>
          </a:xfrm>
          <a:custGeom>
            <a:avLst/>
            <a:gdLst/>
            <a:ahLst/>
            <a:cxnLst/>
            <a:rect l="l" t="t" r="r" b="b"/>
            <a:pathLst>
              <a:path w="5398134" h="369570">
                <a:moveTo>
                  <a:pt x="0" y="0"/>
                </a:moveTo>
                <a:lnTo>
                  <a:pt x="5397868" y="0"/>
                </a:lnTo>
                <a:lnTo>
                  <a:pt x="5397868" y="369341"/>
                </a:lnTo>
                <a:lnTo>
                  <a:pt x="0" y="369341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01887" y="3630091"/>
            <a:ext cx="5398135" cy="369570"/>
          </a:xfrm>
          <a:custGeom>
            <a:avLst/>
            <a:gdLst/>
            <a:ahLst/>
            <a:cxnLst/>
            <a:rect l="l" t="t" r="r" b="b"/>
            <a:pathLst>
              <a:path w="5398134" h="369570">
                <a:moveTo>
                  <a:pt x="0" y="0"/>
                </a:moveTo>
                <a:lnTo>
                  <a:pt x="5397866" y="0"/>
                </a:lnTo>
                <a:lnTo>
                  <a:pt x="5397866" y="369335"/>
                </a:lnTo>
                <a:lnTo>
                  <a:pt x="0" y="36933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71052" y="3583927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230835" y="0"/>
                </a:moveTo>
                <a:lnTo>
                  <a:pt x="184311" y="4689"/>
                </a:lnTo>
                <a:lnTo>
                  <a:pt x="140980" y="18140"/>
                </a:lnTo>
                <a:lnTo>
                  <a:pt x="101769" y="39424"/>
                </a:lnTo>
                <a:lnTo>
                  <a:pt x="67606" y="67611"/>
                </a:lnTo>
                <a:lnTo>
                  <a:pt x="39420" y="101774"/>
                </a:lnTo>
                <a:lnTo>
                  <a:pt x="18138" y="140985"/>
                </a:lnTo>
                <a:lnTo>
                  <a:pt x="4689" y="184315"/>
                </a:lnTo>
                <a:lnTo>
                  <a:pt x="0" y="230835"/>
                </a:lnTo>
                <a:lnTo>
                  <a:pt x="4689" y="277355"/>
                </a:lnTo>
                <a:lnTo>
                  <a:pt x="18138" y="320684"/>
                </a:lnTo>
                <a:lnTo>
                  <a:pt x="39420" y="359895"/>
                </a:lnTo>
                <a:lnTo>
                  <a:pt x="67606" y="394058"/>
                </a:lnTo>
                <a:lnTo>
                  <a:pt x="101769" y="422246"/>
                </a:lnTo>
                <a:lnTo>
                  <a:pt x="140980" y="443529"/>
                </a:lnTo>
                <a:lnTo>
                  <a:pt x="184311" y="456980"/>
                </a:lnTo>
                <a:lnTo>
                  <a:pt x="230835" y="461670"/>
                </a:lnTo>
                <a:lnTo>
                  <a:pt x="277355" y="456980"/>
                </a:lnTo>
                <a:lnTo>
                  <a:pt x="320684" y="443529"/>
                </a:lnTo>
                <a:lnTo>
                  <a:pt x="359895" y="422246"/>
                </a:lnTo>
                <a:lnTo>
                  <a:pt x="394058" y="394058"/>
                </a:lnTo>
                <a:lnTo>
                  <a:pt x="422246" y="359895"/>
                </a:lnTo>
                <a:lnTo>
                  <a:pt x="443529" y="320684"/>
                </a:lnTo>
                <a:lnTo>
                  <a:pt x="456980" y="277355"/>
                </a:lnTo>
                <a:lnTo>
                  <a:pt x="461670" y="230835"/>
                </a:lnTo>
                <a:lnTo>
                  <a:pt x="456980" y="184315"/>
                </a:lnTo>
                <a:lnTo>
                  <a:pt x="443529" y="140985"/>
                </a:lnTo>
                <a:lnTo>
                  <a:pt x="422246" y="101774"/>
                </a:lnTo>
                <a:lnTo>
                  <a:pt x="394058" y="67611"/>
                </a:lnTo>
                <a:lnTo>
                  <a:pt x="359895" y="39424"/>
                </a:lnTo>
                <a:lnTo>
                  <a:pt x="320684" y="18140"/>
                </a:lnTo>
                <a:lnTo>
                  <a:pt x="277355" y="4689"/>
                </a:lnTo>
                <a:lnTo>
                  <a:pt x="23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1051" y="3583927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0" y="230834"/>
                </a:moveTo>
                <a:lnTo>
                  <a:pt x="4689" y="184313"/>
                </a:lnTo>
                <a:lnTo>
                  <a:pt x="18140" y="140983"/>
                </a:lnTo>
                <a:lnTo>
                  <a:pt x="39422" y="101773"/>
                </a:lnTo>
                <a:lnTo>
                  <a:pt x="67609" y="67610"/>
                </a:lnTo>
                <a:lnTo>
                  <a:pt x="101772" y="39423"/>
                </a:lnTo>
                <a:lnTo>
                  <a:pt x="140983" y="18140"/>
                </a:lnTo>
                <a:lnTo>
                  <a:pt x="184313" y="4689"/>
                </a:lnTo>
                <a:lnTo>
                  <a:pt x="230834" y="0"/>
                </a:lnTo>
                <a:lnTo>
                  <a:pt x="277356" y="4689"/>
                </a:lnTo>
                <a:lnTo>
                  <a:pt x="320686" y="18140"/>
                </a:lnTo>
                <a:lnTo>
                  <a:pt x="359896" y="39423"/>
                </a:lnTo>
                <a:lnTo>
                  <a:pt x="394059" y="67610"/>
                </a:lnTo>
                <a:lnTo>
                  <a:pt x="422246" y="101773"/>
                </a:lnTo>
                <a:lnTo>
                  <a:pt x="443529" y="140983"/>
                </a:lnTo>
                <a:lnTo>
                  <a:pt x="456980" y="184313"/>
                </a:lnTo>
                <a:lnTo>
                  <a:pt x="461669" y="230834"/>
                </a:lnTo>
                <a:lnTo>
                  <a:pt x="456980" y="277356"/>
                </a:lnTo>
                <a:lnTo>
                  <a:pt x="443529" y="320686"/>
                </a:lnTo>
                <a:lnTo>
                  <a:pt x="422246" y="359896"/>
                </a:lnTo>
                <a:lnTo>
                  <a:pt x="394059" y="394059"/>
                </a:lnTo>
                <a:lnTo>
                  <a:pt x="359896" y="422246"/>
                </a:lnTo>
                <a:lnTo>
                  <a:pt x="320686" y="443529"/>
                </a:lnTo>
                <a:lnTo>
                  <a:pt x="277356" y="456979"/>
                </a:lnTo>
                <a:lnTo>
                  <a:pt x="230834" y="461669"/>
                </a:lnTo>
                <a:lnTo>
                  <a:pt x="184313" y="456979"/>
                </a:lnTo>
                <a:lnTo>
                  <a:pt x="140983" y="443529"/>
                </a:lnTo>
                <a:lnTo>
                  <a:pt x="101772" y="422246"/>
                </a:lnTo>
                <a:lnTo>
                  <a:pt x="67609" y="394059"/>
                </a:lnTo>
                <a:lnTo>
                  <a:pt x="39422" y="359896"/>
                </a:lnTo>
                <a:lnTo>
                  <a:pt x="18140" y="320686"/>
                </a:lnTo>
                <a:lnTo>
                  <a:pt x="4689" y="277356"/>
                </a:lnTo>
                <a:lnTo>
                  <a:pt x="0" y="23083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43365" y="4184421"/>
            <a:ext cx="5456555" cy="369570"/>
          </a:xfrm>
          <a:custGeom>
            <a:avLst/>
            <a:gdLst/>
            <a:ahLst/>
            <a:cxnLst/>
            <a:rect l="l" t="t" r="r" b="b"/>
            <a:pathLst>
              <a:path w="5456555" h="369570">
                <a:moveTo>
                  <a:pt x="0" y="0"/>
                </a:moveTo>
                <a:lnTo>
                  <a:pt x="5456389" y="0"/>
                </a:lnTo>
                <a:lnTo>
                  <a:pt x="5456389" y="369341"/>
                </a:lnTo>
                <a:lnTo>
                  <a:pt x="0" y="369341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43365" y="4184421"/>
            <a:ext cx="5456555" cy="369570"/>
          </a:xfrm>
          <a:custGeom>
            <a:avLst/>
            <a:gdLst/>
            <a:ahLst/>
            <a:cxnLst/>
            <a:rect l="l" t="t" r="r" b="b"/>
            <a:pathLst>
              <a:path w="5456555" h="369570">
                <a:moveTo>
                  <a:pt x="0" y="0"/>
                </a:moveTo>
                <a:lnTo>
                  <a:pt x="5456386" y="0"/>
                </a:lnTo>
                <a:lnTo>
                  <a:pt x="5456386" y="369335"/>
                </a:lnTo>
                <a:lnTo>
                  <a:pt x="0" y="36933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12530" y="4138256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230835" y="0"/>
                </a:moveTo>
                <a:lnTo>
                  <a:pt x="184315" y="4689"/>
                </a:lnTo>
                <a:lnTo>
                  <a:pt x="140985" y="18140"/>
                </a:lnTo>
                <a:lnTo>
                  <a:pt x="101774" y="39424"/>
                </a:lnTo>
                <a:lnTo>
                  <a:pt x="67611" y="67611"/>
                </a:lnTo>
                <a:lnTo>
                  <a:pt x="39424" y="101774"/>
                </a:lnTo>
                <a:lnTo>
                  <a:pt x="18140" y="140985"/>
                </a:lnTo>
                <a:lnTo>
                  <a:pt x="4689" y="184315"/>
                </a:lnTo>
                <a:lnTo>
                  <a:pt x="0" y="230835"/>
                </a:lnTo>
                <a:lnTo>
                  <a:pt x="4689" y="277355"/>
                </a:lnTo>
                <a:lnTo>
                  <a:pt x="18140" y="320684"/>
                </a:lnTo>
                <a:lnTo>
                  <a:pt x="39424" y="359895"/>
                </a:lnTo>
                <a:lnTo>
                  <a:pt x="67611" y="394058"/>
                </a:lnTo>
                <a:lnTo>
                  <a:pt x="101774" y="422246"/>
                </a:lnTo>
                <a:lnTo>
                  <a:pt x="140985" y="443529"/>
                </a:lnTo>
                <a:lnTo>
                  <a:pt x="184315" y="456980"/>
                </a:lnTo>
                <a:lnTo>
                  <a:pt x="230835" y="461670"/>
                </a:lnTo>
                <a:lnTo>
                  <a:pt x="277355" y="456980"/>
                </a:lnTo>
                <a:lnTo>
                  <a:pt x="320684" y="443529"/>
                </a:lnTo>
                <a:lnTo>
                  <a:pt x="359895" y="422246"/>
                </a:lnTo>
                <a:lnTo>
                  <a:pt x="394058" y="394058"/>
                </a:lnTo>
                <a:lnTo>
                  <a:pt x="422246" y="359895"/>
                </a:lnTo>
                <a:lnTo>
                  <a:pt x="443529" y="320684"/>
                </a:lnTo>
                <a:lnTo>
                  <a:pt x="456980" y="277355"/>
                </a:lnTo>
                <a:lnTo>
                  <a:pt x="461670" y="230835"/>
                </a:lnTo>
                <a:lnTo>
                  <a:pt x="456980" y="184315"/>
                </a:lnTo>
                <a:lnTo>
                  <a:pt x="443529" y="140985"/>
                </a:lnTo>
                <a:lnTo>
                  <a:pt x="422246" y="101774"/>
                </a:lnTo>
                <a:lnTo>
                  <a:pt x="394058" y="67611"/>
                </a:lnTo>
                <a:lnTo>
                  <a:pt x="359895" y="39424"/>
                </a:lnTo>
                <a:lnTo>
                  <a:pt x="320684" y="18140"/>
                </a:lnTo>
                <a:lnTo>
                  <a:pt x="277355" y="4689"/>
                </a:lnTo>
                <a:lnTo>
                  <a:pt x="23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12530" y="4138256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0" y="230834"/>
                </a:moveTo>
                <a:lnTo>
                  <a:pt x="4689" y="184313"/>
                </a:lnTo>
                <a:lnTo>
                  <a:pt x="18140" y="140983"/>
                </a:lnTo>
                <a:lnTo>
                  <a:pt x="39422" y="101772"/>
                </a:lnTo>
                <a:lnTo>
                  <a:pt x="67609" y="67609"/>
                </a:lnTo>
                <a:lnTo>
                  <a:pt x="101772" y="39422"/>
                </a:lnTo>
                <a:lnTo>
                  <a:pt x="140983" y="18140"/>
                </a:lnTo>
                <a:lnTo>
                  <a:pt x="184313" y="4689"/>
                </a:lnTo>
                <a:lnTo>
                  <a:pt x="230834" y="0"/>
                </a:lnTo>
                <a:lnTo>
                  <a:pt x="277356" y="4689"/>
                </a:lnTo>
                <a:lnTo>
                  <a:pt x="320686" y="18140"/>
                </a:lnTo>
                <a:lnTo>
                  <a:pt x="359896" y="39422"/>
                </a:lnTo>
                <a:lnTo>
                  <a:pt x="394059" y="67609"/>
                </a:lnTo>
                <a:lnTo>
                  <a:pt x="422246" y="101772"/>
                </a:lnTo>
                <a:lnTo>
                  <a:pt x="443529" y="140983"/>
                </a:lnTo>
                <a:lnTo>
                  <a:pt x="456979" y="184313"/>
                </a:lnTo>
                <a:lnTo>
                  <a:pt x="461669" y="230834"/>
                </a:lnTo>
                <a:lnTo>
                  <a:pt x="456979" y="277355"/>
                </a:lnTo>
                <a:lnTo>
                  <a:pt x="443529" y="320685"/>
                </a:lnTo>
                <a:lnTo>
                  <a:pt x="422246" y="359896"/>
                </a:lnTo>
                <a:lnTo>
                  <a:pt x="394059" y="394059"/>
                </a:lnTo>
                <a:lnTo>
                  <a:pt x="359896" y="422246"/>
                </a:lnTo>
                <a:lnTo>
                  <a:pt x="320686" y="443529"/>
                </a:lnTo>
                <a:lnTo>
                  <a:pt x="277356" y="456979"/>
                </a:lnTo>
                <a:lnTo>
                  <a:pt x="230834" y="461669"/>
                </a:lnTo>
                <a:lnTo>
                  <a:pt x="184313" y="456979"/>
                </a:lnTo>
                <a:lnTo>
                  <a:pt x="140983" y="443529"/>
                </a:lnTo>
                <a:lnTo>
                  <a:pt x="101772" y="422246"/>
                </a:lnTo>
                <a:lnTo>
                  <a:pt x="67609" y="394059"/>
                </a:lnTo>
                <a:lnTo>
                  <a:pt x="39422" y="359896"/>
                </a:lnTo>
                <a:lnTo>
                  <a:pt x="18140" y="320685"/>
                </a:lnTo>
                <a:lnTo>
                  <a:pt x="4689" y="277355"/>
                </a:lnTo>
                <a:lnTo>
                  <a:pt x="0" y="23083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60079" y="4738344"/>
            <a:ext cx="5640070" cy="369570"/>
          </a:xfrm>
          <a:custGeom>
            <a:avLst/>
            <a:gdLst/>
            <a:ahLst/>
            <a:cxnLst/>
            <a:rect l="l" t="t" r="r" b="b"/>
            <a:pathLst>
              <a:path w="5640070" h="369570">
                <a:moveTo>
                  <a:pt x="0" y="0"/>
                </a:moveTo>
                <a:lnTo>
                  <a:pt x="5639676" y="0"/>
                </a:lnTo>
                <a:lnTo>
                  <a:pt x="5639676" y="369341"/>
                </a:lnTo>
                <a:lnTo>
                  <a:pt x="0" y="369341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60079" y="4738344"/>
            <a:ext cx="5640070" cy="369570"/>
          </a:xfrm>
          <a:custGeom>
            <a:avLst/>
            <a:gdLst/>
            <a:ahLst/>
            <a:cxnLst/>
            <a:rect l="l" t="t" r="r" b="b"/>
            <a:pathLst>
              <a:path w="5640070" h="369570">
                <a:moveTo>
                  <a:pt x="0" y="0"/>
                </a:moveTo>
                <a:lnTo>
                  <a:pt x="5639676" y="0"/>
                </a:lnTo>
                <a:lnTo>
                  <a:pt x="5639676" y="369335"/>
                </a:lnTo>
                <a:lnTo>
                  <a:pt x="0" y="36933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29244" y="4692180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230835" y="0"/>
                </a:moveTo>
                <a:lnTo>
                  <a:pt x="184315" y="4689"/>
                </a:lnTo>
                <a:lnTo>
                  <a:pt x="140985" y="18140"/>
                </a:lnTo>
                <a:lnTo>
                  <a:pt x="101774" y="39424"/>
                </a:lnTo>
                <a:lnTo>
                  <a:pt x="67611" y="67611"/>
                </a:lnTo>
                <a:lnTo>
                  <a:pt x="39424" y="101774"/>
                </a:lnTo>
                <a:lnTo>
                  <a:pt x="18140" y="140985"/>
                </a:lnTo>
                <a:lnTo>
                  <a:pt x="4689" y="184315"/>
                </a:lnTo>
                <a:lnTo>
                  <a:pt x="0" y="230835"/>
                </a:lnTo>
                <a:lnTo>
                  <a:pt x="4689" y="277355"/>
                </a:lnTo>
                <a:lnTo>
                  <a:pt x="18140" y="320684"/>
                </a:lnTo>
                <a:lnTo>
                  <a:pt x="39424" y="359895"/>
                </a:lnTo>
                <a:lnTo>
                  <a:pt x="67611" y="394058"/>
                </a:lnTo>
                <a:lnTo>
                  <a:pt x="101774" y="422246"/>
                </a:lnTo>
                <a:lnTo>
                  <a:pt x="140985" y="443529"/>
                </a:lnTo>
                <a:lnTo>
                  <a:pt x="184315" y="456980"/>
                </a:lnTo>
                <a:lnTo>
                  <a:pt x="230835" y="461670"/>
                </a:lnTo>
                <a:lnTo>
                  <a:pt x="277355" y="456980"/>
                </a:lnTo>
                <a:lnTo>
                  <a:pt x="320684" y="443529"/>
                </a:lnTo>
                <a:lnTo>
                  <a:pt x="359895" y="422246"/>
                </a:lnTo>
                <a:lnTo>
                  <a:pt x="394058" y="394058"/>
                </a:lnTo>
                <a:lnTo>
                  <a:pt x="422246" y="359895"/>
                </a:lnTo>
                <a:lnTo>
                  <a:pt x="443529" y="320684"/>
                </a:lnTo>
                <a:lnTo>
                  <a:pt x="456980" y="277355"/>
                </a:lnTo>
                <a:lnTo>
                  <a:pt x="461670" y="230835"/>
                </a:lnTo>
                <a:lnTo>
                  <a:pt x="456980" y="184315"/>
                </a:lnTo>
                <a:lnTo>
                  <a:pt x="443529" y="140985"/>
                </a:lnTo>
                <a:lnTo>
                  <a:pt x="422246" y="101774"/>
                </a:lnTo>
                <a:lnTo>
                  <a:pt x="394058" y="67611"/>
                </a:lnTo>
                <a:lnTo>
                  <a:pt x="359895" y="39424"/>
                </a:lnTo>
                <a:lnTo>
                  <a:pt x="320684" y="18140"/>
                </a:lnTo>
                <a:lnTo>
                  <a:pt x="277355" y="4689"/>
                </a:lnTo>
                <a:lnTo>
                  <a:pt x="23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29243" y="4692180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0" y="230834"/>
                </a:moveTo>
                <a:lnTo>
                  <a:pt x="4689" y="184313"/>
                </a:lnTo>
                <a:lnTo>
                  <a:pt x="18140" y="140983"/>
                </a:lnTo>
                <a:lnTo>
                  <a:pt x="39422" y="101772"/>
                </a:lnTo>
                <a:lnTo>
                  <a:pt x="67609" y="67609"/>
                </a:lnTo>
                <a:lnTo>
                  <a:pt x="101772" y="39422"/>
                </a:lnTo>
                <a:lnTo>
                  <a:pt x="140983" y="18140"/>
                </a:lnTo>
                <a:lnTo>
                  <a:pt x="184313" y="4689"/>
                </a:lnTo>
                <a:lnTo>
                  <a:pt x="230834" y="0"/>
                </a:lnTo>
                <a:lnTo>
                  <a:pt x="277355" y="4689"/>
                </a:lnTo>
                <a:lnTo>
                  <a:pt x="320685" y="18140"/>
                </a:lnTo>
                <a:lnTo>
                  <a:pt x="359896" y="39422"/>
                </a:lnTo>
                <a:lnTo>
                  <a:pt x="394059" y="67609"/>
                </a:lnTo>
                <a:lnTo>
                  <a:pt x="422246" y="101772"/>
                </a:lnTo>
                <a:lnTo>
                  <a:pt x="443529" y="140983"/>
                </a:lnTo>
                <a:lnTo>
                  <a:pt x="456979" y="184313"/>
                </a:lnTo>
                <a:lnTo>
                  <a:pt x="461669" y="230834"/>
                </a:lnTo>
                <a:lnTo>
                  <a:pt x="456979" y="277356"/>
                </a:lnTo>
                <a:lnTo>
                  <a:pt x="443529" y="320686"/>
                </a:lnTo>
                <a:lnTo>
                  <a:pt x="422246" y="359896"/>
                </a:lnTo>
                <a:lnTo>
                  <a:pt x="394059" y="394059"/>
                </a:lnTo>
                <a:lnTo>
                  <a:pt x="359896" y="422246"/>
                </a:lnTo>
                <a:lnTo>
                  <a:pt x="320685" y="443529"/>
                </a:lnTo>
                <a:lnTo>
                  <a:pt x="277355" y="456979"/>
                </a:lnTo>
                <a:lnTo>
                  <a:pt x="230834" y="461669"/>
                </a:lnTo>
                <a:lnTo>
                  <a:pt x="184313" y="456979"/>
                </a:lnTo>
                <a:lnTo>
                  <a:pt x="140983" y="443529"/>
                </a:lnTo>
                <a:lnTo>
                  <a:pt x="101772" y="422246"/>
                </a:lnTo>
                <a:lnTo>
                  <a:pt x="67609" y="394059"/>
                </a:lnTo>
                <a:lnTo>
                  <a:pt x="39422" y="359896"/>
                </a:lnTo>
                <a:lnTo>
                  <a:pt x="18140" y="320686"/>
                </a:lnTo>
                <a:lnTo>
                  <a:pt x="4689" y="277356"/>
                </a:lnTo>
                <a:lnTo>
                  <a:pt x="0" y="23083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25612" y="5292674"/>
            <a:ext cx="5974715" cy="369570"/>
          </a:xfrm>
          <a:custGeom>
            <a:avLst/>
            <a:gdLst/>
            <a:ahLst/>
            <a:cxnLst/>
            <a:rect l="l" t="t" r="r" b="b"/>
            <a:pathLst>
              <a:path w="5974715" h="369570">
                <a:moveTo>
                  <a:pt x="0" y="0"/>
                </a:moveTo>
                <a:lnTo>
                  <a:pt x="5974143" y="0"/>
                </a:lnTo>
                <a:lnTo>
                  <a:pt x="5974143" y="369338"/>
                </a:lnTo>
                <a:lnTo>
                  <a:pt x="0" y="369338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25612" y="5292674"/>
            <a:ext cx="5974715" cy="369570"/>
          </a:xfrm>
          <a:custGeom>
            <a:avLst/>
            <a:gdLst/>
            <a:ahLst/>
            <a:cxnLst/>
            <a:rect l="l" t="t" r="r" b="b"/>
            <a:pathLst>
              <a:path w="5974715" h="369570">
                <a:moveTo>
                  <a:pt x="0" y="0"/>
                </a:moveTo>
                <a:lnTo>
                  <a:pt x="5974135" y="0"/>
                </a:lnTo>
                <a:lnTo>
                  <a:pt x="5974135" y="369335"/>
                </a:lnTo>
                <a:lnTo>
                  <a:pt x="0" y="36933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206066" y="2028355"/>
            <a:ext cx="5609590" cy="3570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………..bir durumda kalsaydınız neler</a:t>
            </a:r>
            <a:r>
              <a:rPr sz="1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yapardınız?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34671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Neden bu mesleği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seçtiniz?</a:t>
            </a:r>
            <a:endParaRPr sz="1500">
              <a:latin typeface="Calibri"/>
              <a:cs typeface="Calibri"/>
            </a:endParaRPr>
          </a:p>
          <a:p>
            <a:pPr marL="588645" marR="1157605" indent="-59055">
              <a:lnSpc>
                <a:spcPts val="4360"/>
              </a:lnSpc>
              <a:spcBef>
                <a:spcPts val="570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Neler sizi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motive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eder/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motivasyonunuzu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düşürür?  Firmamız hakkında neler</a:t>
            </a:r>
            <a:r>
              <a:rPr sz="1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biliyordunuz?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530225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Daha önceki işinizden kazanımlarınız</a:t>
            </a:r>
            <a:r>
              <a:rPr sz="1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nelerdir?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34671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Bugüne kadarki en büyük başarınızın ne olduğunu</a:t>
            </a:r>
            <a:r>
              <a:rPr sz="1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düşünüyorsunuz?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Ne kadar maaş</a:t>
            </a:r>
            <a:r>
              <a:rPr sz="1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düşünüyorsunuz?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94776" y="5246509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230835" y="0"/>
                </a:moveTo>
                <a:lnTo>
                  <a:pt x="184315" y="4689"/>
                </a:lnTo>
                <a:lnTo>
                  <a:pt x="140985" y="18140"/>
                </a:lnTo>
                <a:lnTo>
                  <a:pt x="101774" y="39424"/>
                </a:lnTo>
                <a:lnTo>
                  <a:pt x="67611" y="67611"/>
                </a:lnTo>
                <a:lnTo>
                  <a:pt x="39424" y="101774"/>
                </a:lnTo>
                <a:lnTo>
                  <a:pt x="18140" y="140985"/>
                </a:lnTo>
                <a:lnTo>
                  <a:pt x="4689" y="184315"/>
                </a:lnTo>
                <a:lnTo>
                  <a:pt x="0" y="230835"/>
                </a:lnTo>
                <a:lnTo>
                  <a:pt x="4689" y="277356"/>
                </a:lnTo>
                <a:lnTo>
                  <a:pt x="18140" y="320686"/>
                </a:lnTo>
                <a:lnTo>
                  <a:pt x="39424" y="359897"/>
                </a:lnTo>
                <a:lnTo>
                  <a:pt x="67611" y="394060"/>
                </a:lnTo>
                <a:lnTo>
                  <a:pt x="101774" y="422247"/>
                </a:lnTo>
                <a:lnTo>
                  <a:pt x="140985" y="443530"/>
                </a:lnTo>
                <a:lnTo>
                  <a:pt x="184315" y="456980"/>
                </a:lnTo>
                <a:lnTo>
                  <a:pt x="230835" y="461670"/>
                </a:lnTo>
                <a:lnTo>
                  <a:pt x="277355" y="456980"/>
                </a:lnTo>
                <a:lnTo>
                  <a:pt x="320684" y="443530"/>
                </a:lnTo>
                <a:lnTo>
                  <a:pt x="359895" y="422247"/>
                </a:lnTo>
                <a:lnTo>
                  <a:pt x="394058" y="394060"/>
                </a:lnTo>
                <a:lnTo>
                  <a:pt x="422246" y="359897"/>
                </a:lnTo>
                <a:lnTo>
                  <a:pt x="443529" y="320686"/>
                </a:lnTo>
                <a:lnTo>
                  <a:pt x="456980" y="277356"/>
                </a:lnTo>
                <a:lnTo>
                  <a:pt x="461670" y="230835"/>
                </a:lnTo>
                <a:lnTo>
                  <a:pt x="456980" y="184315"/>
                </a:lnTo>
                <a:lnTo>
                  <a:pt x="443529" y="140985"/>
                </a:lnTo>
                <a:lnTo>
                  <a:pt x="422246" y="101774"/>
                </a:lnTo>
                <a:lnTo>
                  <a:pt x="394058" y="67611"/>
                </a:lnTo>
                <a:lnTo>
                  <a:pt x="359895" y="39424"/>
                </a:lnTo>
                <a:lnTo>
                  <a:pt x="320684" y="18140"/>
                </a:lnTo>
                <a:lnTo>
                  <a:pt x="277355" y="4689"/>
                </a:lnTo>
                <a:lnTo>
                  <a:pt x="23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94776" y="5246509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0" y="230834"/>
                </a:moveTo>
                <a:lnTo>
                  <a:pt x="4689" y="184313"/>
                </a:lnTo>
                <a:lnTo>
                  <a:pt x="18140" y="140983"/>
                </a:lnTo>
                <a:lnTo>
                  <a:pt x="39422" y="101772"/>
                </a:lnTo>
                <a:lnTo>
                  <a:pt x="67609" y="67609"/>
                </a:lnTo>
                <a:lnTo>
                  <a:pt x="101772" y="39422"/>
                </a:lnTo>
                <a:lnTo>
                  <a:pt x="140983" y="18140"/>
                </a:lnTo>
                <a:lnTo>
                  <a:pt x="184313" y="4689"/>
                </a:lnTo>
                <a:lnTo>
                  <a:pt x="230834" y="0"/>
                </a:lnTo>
                <a:lnTo>
                  <a:pt x="277355" y="4689"/>
                </a:lnTo>
                <a:lnTo>
                  <a:pt x="320685" y="18140"/>
                </a:lnTo>
                <a:lnTo>
                  <a:pt x="359896" y="39422"/>
                </a:lnTo>
                <a:lnTo>
                  <a:pt x="394059" y="67609"/>
                </a:lnTo>
                <a:lnTo>
                  <a:pt x="422246" y="101772"/>
                </a:lnTo>
                <a:lnTo>
                  <a:pt x="443529" y="140983"/>
                </a:lnTo>
                <a:lnTo>
                  <a:pt x="456979" y="184313"/>
                </a:lnTo>
                <a:lnTo>
                  <a:pt x="461669" y="230834"/>
                </a:lnTo>
                <a:lnTo>
                  <a:pt x="456979" y="277356"/>
                </a:lnTo>
                <a:lnTo>
                  <a:pt x="443529" y="320686"/>
                </a:lnTo>
                <a:lnTo>
                  <a:pt x="422246" y="359896"/>
                </a:lnTo>
                <a:lnTo>
                  <a:pt x="394059" y="394059"/>
                </a:lnTo>
                <a:lnTo>
                  <a:pt x="359896" y="422246"/>
                </a:lnTo>
                <a:lnTo>
                  <a:pt x="320685" y="443529"/>
                </a:lnTo>
                <a:lnTo>
                  <a:pt x="277355" y="456979"/>
                </a:lnTo>
                <a:lnTo>
                  <a:pt x="230834" y="461669"/>
                </a:lnTo>
                <a:lnTo>
                  <a:pt x="184313" y="456979"/>
                </a:lnTo>
                <a:lnTo>
                  <a:pt x="140983" y="443529"/>
                </a:lnTo>
                <a:lnTo>
                  <a:pt x="101772" y="422246"/>
                </a:lnTo>
                <a:lnTo>
                  <a:pt x="67609" y="394059"/>
                </a:lnTo>
                <a:lnTo>
                  <a:pt x="39422" y="359896"/>
                </a:lnTo>
                <a:lnTo>
                  <a:pt x="18140" y="320686"/>
                </a:lnTo>
                <a:lnTo>
                  <a:pt x="4689" y="277356"/>
                </a:lnTo>
                <a:lnTo>
                  <a:pt x="0" y="23083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879" rIns="0" bIns="0" rtlCol="0">
            <a:spAutoFit/>
          </a:bodyPr>
          <a:lstStyle/>
          <a:p>
            <a:pPr marL="2376805">
              <a:lnSpc>
                <a:spcPct val="100000"/>
              </a:lnSpc>
            </a:pPr>
            <a:r>
              <a:rPr sz="3200" spc="-5" dirty="0"/>
              <a:t>İŞE</a:t>
            </a:r>
            <a:r>
              <a:rPr sz="3200" spc="-90" dirty="0"/>
              <a:t> </a:t>
            </a:r>
            <a:r>
              <a:rPr sz="3200" dirty="0"/>
              <a:t>BAŞVURU</a:t>
            </a:r>
            <a:endParaRPr sz="3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13836" cy="966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05134" y="1481239"/>
            <a:ext cx="613918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GÖRÜŞMEDE GELEBİLECEK</a:t>
            </a:r>
            <a:r>
              <a:rPr sz="24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SORULAR-3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911" y="2941104"/>
            <a:ext cx="2505075" cy="2069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9770" y="2068108"/>
            <a:ext cx="817244" cy="3870325"/>
          </a:xfrm>
          <a:custGeom>
            <a:avLst/>
            <a:gdLst/>
            <a:ahLst/>
            <a:cxnLst/>
            <a:rect l="l" t="t" r="r" b="b"/>
            <a:pathLst>
              <a:path w="817244" h="3870325">
                <a:moveTo>
                  <a:pt x="15279" y="0"/>
                </a:moveTo>
                <a:lnTo>
                  <a:pt x="49022" y="34329"/>
                </a:lnTo>
                <a:lnTo>
                  <a:pt x="82039" y="69099"/>
                </a:lnTo>
                <a:lnTo>
                  <a:pt x="114331" y="104301"/>
                </a:lnTo>
                <a:lnTo>
                  <a:pt x="145896" y="139925"/>
                </a:lnTo>
                <a:lnTo>
                  <a:pt x="176736" y="175962"/>
                </a:lnTo>
                <a:lnTo>
                  <a:pt x="206851" y="212402"/>
                </a:lnTo>
                <a:lnTo>
                  <a:pt x="236240" y="249235"/>
                </a:lnTo>
                <a:lnTo>
                  <a:pt x="264903" y="286451"/>
                </a:lnTo>
                <a:lnTo>
                  <a:pt x="292840" y="324042"/>
                </a:lnTo>
                <a:lnTo>
                  <a:pt x="320052" y="361997"/>
                </a:lnTo>
                <a:lnTo>
                  <a:pt x="346538" y="400307"/>
                </a:lnTo>
                <a:lnTo>
                  <a:pt x="372299" y="438963"/>
                </a:lnTo>
                <a:lnTo>
                  <a:pt x="397334" y="477954"/>
                </a:lnTo>
                <a:lnTo>
                  <a:pt x="421643" y="517271"/>
                </a:lnTo>
                <a:lnTo>
                  <a:pt x="445227" y="556905"/>
                </a:lnTo>
                <a:lnTo>
                  <a:pt x="468085" y="596846"/>
                </a:lnTo>
                <a:lnTo>
                  <a:pt x="490217" y="637085"/>
                </a:lnTo>
                <a:lnTo>
                  <a:pt x="511623" y="677611"/>
                </a:lnTo>
                <a:lnTo>
                  <a:pt x="532304" y="718415"/>
                </a:lnTo>
                <a:lnTo>
                  <a:pt x="552260" y="759488"/>
                </a:lnTo>
                <a:lnTo>
                  <a:pt x="571490" y="800820"/>
                </a:lnTo>
                <a:lnTo>
                  <a:pt x="589994" y="842401"/>
                </a:lnTo>
                <a:lnTo>
                  <a:pt x="607772" y="884222"/>
                </a:lnTo>
                <a:lnTo>
                  <a:pt x="624825" y="926273"/>
                </a:lnTo>
                <a:lnTo>
                  <a:pt x="641152" y="968545"/>
                </a:lnTo>
                <a:lnTo>
                  <a:pt x="656753" y="1011028"/>
                </a:lnTo>
                <a:lnTo>
                  <a:pt x="671629" y="1053713"/>
                </a:lnTo>
                <a:lnTo>
                  <a:pt x="685779" y="1096589"/>
                </a:lnTo>
                <a:lnTo>
                  <a:pt x="699204" y="1139648"/>
                </a:lnTo>
                <a:lnTo>
                  <a:pt x="711903" y="1182879"/>
                </a:lnTo>
                <a:lnTo>
                  <a:pt x="723876" y="1226273"/>
                </a:lnTo>
                <a:lnTo>
                  <a:pt x="735123" y="1269821"/>
                </a:lnTo>
                <a:lnTo>
                  <a:pt x="745645" y="1313513"/>
                </a:lnTo>
                <a:lnTo>
                  <a:pt x="755442" y="1357339"/>
                </a:lnTo>
                <a:lnTo>
                  <a:pt x="764512" y="1401289"/>
                </a:lnTo>
                <a:lnTo>
                  <a:pt x="772857" y="1445355"/>
                </a:lnTo>
                <a:lnTo>
                  <a:pt x="780476" y="1489526"/>
                </a:lnTo>
                <a:lnTo>
                  <a:pt x="787370" y="1533794"/>
                </a:lnTo>
                <a:lnTo>
                  <a:pt x="793538" y="1578147"/>
                </a:lnTo>
                <a:lnTo>
                  <a:pt x="798981" y="1622577"/>
                </a:lnTo>
                <a:lnTo>
                  <a:pt x="803697" y="1667075"/>
                </a:lnTo>
                <a:lnTo>
                  <a:pt x="807688" y="1711630"/>
                </a:lnTo>
                <a:lnTo>
                  <a:pt x="810954" y="1756233"/>
                </a:lnTo>
                <a:lnTo>
                  <a:pt x="813493" y="1800874"/>
                </a:lnTo>
                <a:lnTo>
                  <a:pt x="815308" y="1845544"/>
                </a:lnTo>
                <a:lnTo>
                  <a:pt x="816396" y="1890234"/>
                </a:lnTo>
                <a:lnTo>
                  <a:pt x="816759" y="1934932"/>
                </a:lnTo>
                <a:lnTo>
                  <a:pt x="816396" y="1979631"/>
                </a:lnTo>
                <a:lnTo>
                  <a:pt x="815308" y="2024321"/>
                </a:lnTo>
                <a:lnTo>
                  <a:pt x="813493" y="2068991"/>
                </a:lnTo>
                <a:lnTo>
                  <a:pt x="810954" y="2113632"/>
                </a:lnTo>
                <a:lnTo>
                  <a:pt x="807688" y="2158235"/>
                </a:lnTo>
                <a:lnTo>
                  <a:pt x="803697" y="2202790"/>
                </a:lnTo>
                <a:lnTo>
                  <a:pt x="798981" y="2247287"/>
                </a:lnTo>
                <a:lnTo>
                  <a:pt x="793538" y="2291718"/>
                </a:lnTo>
                <a:lnTo>
                  <a:pt x="787370" y="2336071"/>
                </a:lnTo>
                <a:lnTo>
                  <a:pt x="780476" y="2380338"/>
                </a:lnTo>
                <a:lnTo>
                  <a:pt x="772857" y="2424510"/>
                </a:lnTo>
                <a:lnTo>
                  <a:pt x="764512" y="2468575"/>
                </a:lnTo>
                <a:lnTo>
                  <a:pt x="755442" y="2512526"/>
                </a:lnTo>
                <a:lnTo>
                  <a:pt x="745645" y="2556352"/>
                </a:lnTo>
                <a:lnTo>
                  <a:pt x="735123" y="2600044"/>
                </a:lnTo>
                <a:lnTo>
                  <a:pt x="723876" y="2643591"/>
                </a:lnTo>
                <a:lnTo>
                  <a:pt x="711903" y="2686986"/>
                </a:lnTo>
                <a:lnTo>
                  <a:pt x="699204" y="2730217"/>
                </a:lnTo>
                <a:lnTo>
                  <a:pt x="685779" y="2773275"/>
                </a:lnTo>
                <a:lnTo>
                  <a:pt x="671629" y="2816151"/>
                </a:lnTo>
                <a:lnTo>
                  <a:pt x="656753" y="2858836"/>
                </a:lnTo>
                <a:lnTo>
                  <a:pt x="641152" y="2901319"/>
                </a:lnTo>
                <a:lnTo>
                  <a:pt x="624825" y="2943591"/>
                </a:lnTo>
                <a:lnTo>
                  <a:pt x="607772" y="2985642"/>
                </a:lnTo>
                <a:lnTo>
                  <a:pt x="589994" y="3027463"/>
                </a:lnTo>
                <a:lnTo>
                  <a:pt x="571490" y="3069044"/>
                </a:lnTo>
                <a:lnTo>
                  <a:pt x="552260" y="3110376"/>
                </a:lnTo>
                <a:lnTo>
                  <a:pt x="532304" y="3151449"/>
                </a:lnTo>
                <a:lnTo>
                  <a:pt x="511623" y="3192253"/>
                </a:lnTo>
                <a:lnTo>
                  <a:pt x="490217" y="3232779"/>
                </a:lnTo>
                <a:lnTo>
                  <a:pt x="468085" y="3273017"/>
                </a:lnTo>
                <a:lnTo>
                  <a:pt x="445227" y="3312958"/>
                </a:lnTo>
                <a:lnTo>
                  <a:pt x="421643" y="3352592"/>
                </a:lnTo>
                <a:lnTo>
                  <a:pt x="397334" y="3391909"/>
                </a:lnTo>
                <a:lnTo>
                  <a:pt x="372299" y="3430900"/>
                </a:lnTo>
                <a:lnTo>
                  <a:pt x="346538" y="3469555"/>
                </a:lnTo>
                <a:lnTo>
                  <a:pt x="320052" y="3507866"/>
                </a:lnTo>
                <a:lnTo>
                  <a:pt x="292840" y="3545821"/>
                </a:lnTo>
                <a:lnTo>
                  <a:pt x="264903" y="3583411"/>
                </a:lnTo>
                <a:lnTo>
                  <a:pt x="236240" y="3620628"/>
                </a:lnTo>
                <a:lnTo>
                  <a:pt x="206851" y="3657460"/>
                </a:lnTo>
                <a:lnTo>
                  <a:pt x="176736" y="3693900"/>
                </a:lnTo>
                <a:lnTo>
                  <a:pt x="145896" y="3729936"/>
                </a:lnTo>
                <a:lnTo>
                  <a:pt x="114331" y="3765560"/>
                </a:lnTo>
                <a:lnTo>
                  <a:pt x="82039" y="3800762"/>
                </a:lnTo>
                <a:lnTo>
                  <a:pt x="49022" y="3835533"/>
                </a:lnTo>
                <a:lnTo>
                  <a:pt x="15279" y="3869862"/>
                </a:lnTo>
                <a:lnTo>
                  <a:pt x="0" y="3854582"/>
                </a:lnTo>
                <a:lnTo>
                  <a:pt x="33831" y="3820155"/>
                </a:lnTo>
                <a:lnTo>
                  <a:pt x="66928" y="3785281"/>
                </a:lnTo>
                <a:lnTo>
                  <a:pt x="99289" y="3749970"/>
                </a:lnTo>
                <a:lnTo>
                  <a:pt x="130914" y="3714231"/>
                </a:lnTo>
                <a:lnTo>
                  <a:pt x="161804" y="3678075"/>
                </a:lnTo>
                <a:lnTo>
                  <a:pt x="191959" y="3641510"/>
                </a:lnTo>
                <a:lnTo>
                  <a:pt x="221378" y="3604548"/>
                </a:lnTo>
                <a:lnTo>
                  <a:pt x="250061" y="3567198"/>
                </a:lnTo>
                <a:lnTo>
                  <a:pt x="278010" y="3529469"/>
                </a:lnTo>
                <a:lnTo>
                  <a:pt x="305222" y="3491372"/>
                </a:lnTo>
                <a:lnTo>
                  <a:pt x="331699" y="3452916"/>
                </a:lnTo>
                <a:lnTo>
                  <a:pt x="357441" y="3414111"/>
                </a:lnTo>
                <a:lnTo>
                  <a:pt x="382447" y="3374967"/>
                </a:lnTo>
                <a:lnTo>
                  <a:pt x="406718" y="3335494"/>
                </a:lnTo>
                <a:lnTo>
                  <a:pt x="430253" y="3295702"/>
                </a:lnTo>
                <a:lnTo>
                  <a:pt x="453053" y="3255600"/>
                </a:lnTo>
                <a:lnTo>
                  <a:pt x="475117" y="3215198"/>
                </a:lnTo>
                <a:lnTo>
                  <a:pt x="496446" y="3174506"/>
                </a:lnTo>
                <a:lnTo>
                  <a:pt x="517039" y="3133535"/>
                </a:lnTo>
                <a:lnTo>
                  <a:pt x="536897" y="3092293"/>
                </a:lnTo>
                <a:lnTo>
                  <a:pt x="556020" y="3050791"/>
                </a:lnTo>
                <a:lnTo>
                  <a:pt x="574407" y="3009038"/>
                </a:lnTo>
                <a:lnTo>
                  <a:pt x="592058" y="2967044"/>
                </a:lnTo>
                <a:lnTo>
                  <a:pt x="608974" y="2924819"/>
                </a:lnTo>
                <a:lnTo>
                  <a:pt x="625154" y="2882374"/>
                </a:lnTo>
                <a:lnTo>
                  <a:pt x="640599" y="2839717"/>
                </a:lnTo>
                <a:lnTo>
                  <a:pt x="655309" y="2796858"/>
                </a:lnTo>
                <a:lnTo>
                  <a:pt x="669283" y="2753808"/>
                </a:lnTo>
                <a:lnTo>
                  <a:pt x="682522" y="2710576"/>
                </a:lnTo>
                <a:lnTo>
                  <a:pt x="695025" y="2667172"/>
                </a:lnTo>
                <a:lnTo>
                  <a:pt x="706792" y="2623606"/>
                </a:lnTo>
                <a:lnTo>
                  <a:pt x="717824" y="2579888"/>
                </a:lnTo>
                <a:lnTo>
                  <a:pt x="728121" y="2536027"/>
                </a:lnTo>
                <a:lnTo>
                  <a:pt x="737682" y="2492034"/>
                </a:lnTo>
                <a:lnTo>
                  <a:pt x="746508" y="2447917"/>
                </a:lnTo>
                <a:lnTo>
                  <a:pt x="754598" y="2403688"/>
                </a:lnTo>
                <a:lnTo>
                  <a:pt x="761953" y="2359356"/>
                </a:lnTo>
                <a:lnTo>
                  <a:pt x="768572" y="2314930"/>
                </a:lnTo>
                <a:lnTo>
                  <a:pt x="774456" y="2270420"/>
                </a:lnTo>
                <a:lnTo>
                  <a:pt x="779604" y="2225837"/>
                </a:lnTo>
                <a:lnTo>
                  <a:pt x="784017" y="2181190"/>
                </a:lnTo>
                <a:lnTo>
                  <a:pt x="787695" y="2136489"/>
                </a:lnTo>
                <a:lnTo>
                  <a:pt x="790637" y="2091744"/>
                </a:lnTo>
                <a:lnTo>
                  <a:pt x="792843" y="2046965"/>
                </a:lnTo>
                <a:lnTo>
                  <a:pt x="794314" y="2002160"/>
                </a:lnTo>
                <a:lnTo>
                  <a:pt x="795049" y="1957342"/>
                </a:lnTo>
                <a:lnTo>
                  <a:pt x="795049" y="1912518"/>
                </a:lnTo>
                <a:lnTo>
                  <a:pt x="794314" y="1867699"/>
                </a:lnTo>
                <a:lnTo>
                  <a:pt x="792843" y="1822895"/>
                </a:lnTo>
                <a:lnTo>
                  <a:pt x="790637" y="1778115"/>
                </a:lnTo>
                <a:lnTo>
                  <a:pt x="787695" y="1733370"/>
                </a:lnTo>
                <a:lnTo>
                  <a:pt x="784017" y="1688669"/>
                </a:lnTo>
                <a:lnTo>
                  <a:pt x="779604" y="1644022"/>
                </a:lnTo>
                <a:lnTo>
                  <a:pt x="774456" y="1599439"/>
                </a:lnTo>
                <a:lnTo>
                  <a:pt x="768572" y="1554930"/>
                </a:lnTo>
                <a:lnTo>
                  <a:pt x="761953" y="1510504"/>
                </a:lnTo>
                <a:lnTo>
                  <a:pt x="754598" y="1466171"/>
                </a:lnTo>
                <a:lnTo>
                  <a:pt x="746508" y="1421942"/>
                </a:lnTo>
                <a:lnTo>
                  <a:pt x="737682" y="1377826"/>
                </a:lnTo>
                <a:lnTo>
                  <a:pt x="728121" y="1333833"/>
                </a:lnTo>
                <a:lnTo>
                  <a:pt x="717824" y="1289972"/>
                </a:lnTo>
                <a:lnTo>
                  <a:pt x="706792" y="1246254"/>
                </a:lnTo>
                <a:lnTo>
                  <a:pt x="695025" y="1202688"/>
                </a:lnTo>
                <a:lnTo>
                  <a:pt x="682522" y="1159284"/>
                </a:lnTo>
                <a:lnTo>
                  <a:pt x="669283" y="1116053"/>
                </a:lnTo>
                <a:lnTo>
                  <a:pt x="655309" y="1073003"/>
                </a:lnTo>
                <a:lnTo>
                  <a:pt x="640599" y="1030144"/>
                </a:lnTo>
                <a:lnTo>
                  <a:pt x="625154" y="987487"/>
                </a:lnTo>
                <a:lnTo>
                  <a:pt x="608974" y="945042"/>
                </a:lnTo>
                <a:lnTo>
                  <a:pt x="592058" y="902817"/>
                </a:lnTo>
                <a:lnTo>
                  <a:pt x="574407" y="860824"/>
                </a:lnTo>
                <a:lnTo>
                  <a:pt x="556020" y="819071"/>
                </a:lnTo>
                <a:lnTo>
                  <a:pt x="536897" y="777569"/>
                </a:lnTo>
                <a:lnTo>
                  <a:pt x="517039" y="736328"/>
                </a:lnTo>
                <a:lnTo>
                  <a:pt x="496446" y="695356"/>
                </a:lnTo>
                <a:lnTo>
                  <a:pt x="475117" y="654665"/>
                </a:lnTo>
                <a:lnTo>
                  <a:pt x="453053" y="614263"/>
                </a:lnTo>
                <a:lnTo>
                  <a:pt x="430253" y="574162"/>
                </a:lnTo>
                <a:lnTo>
                  <a:pt x="406718" y="534369"/>
                </a:lnTo>
                <a:lnTo>
                  <a:pt x="382447" y="494897"/>
                </a:lnTo>
                <a:lnTo>
                  <a:pt x="357441" y="455753"/>
                </a:lnTo>
                <a:lnTo>
                  <a:pt x="331699" y="416949"/>
                </a:lnTo>
                <a:lnTo>
                  <a:pt x="305222" y="378493"/>
                </a:lnTo>
                <a:lnTo>
                  <a:pt x="278010" y="340396"/>
                </a:lnTo>
                <a:lnTo>
                  <a:pt x="250061" y="302668"/>
                </a:lnTo>
                <a:lnTo>
                  <a:pt x="221378" y="265318"/>
                </a:lnTo>
                <a:lnTo>
                  <a:pt x="191959" y="228356"/>
                </a:lnTo>
                <a:lnTo>
                  <a:pt x="161804" y="191792"/>
                </a:lnTo>
                <a:lnTo>
                  <a:pt x="130914" y="155636"/>
                </a:lnTo>
                <a:lnTo>
                  <a:pt x="99289" y="119897"/>
                </a:lnTo>
                <a:lnTo>
                  <a:pt x="66928" y="84587"/>
                </a:lnTo>
                <a:lnTo>
                  <a:pt x="33831" y="49713"/>
                </a:lnTo>
                <a:lnTo>
                  <a:pt x="0" y="15286"/>
                </a:lnTo>
                <a:lnTo>
                  <a:pt x="15279" y="0"/>
                </a:lnTo>
                <a:close/>
              </a:path>
            </a:pathLst>
          </a:custGeom>
          <a:ln w="25399">
            <a:solidFill>
              <a:srgbClr val="515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2202" y="2155786"/>
            <a:ext cx="5756910" cy="369570"/>
          </a:xfrm>
          <a:custGeom>
            <a:avLst/>
            <a:gdLst/>
            <a:ahLst/>
            <a:cxnLst/>
            <a:rect l="l" t="t" r="r" b="b"/>
            <a:pathLst>
              <a:path w="5756909" h="369569">
                <a:moveTo>
                  <a:pt x="0" y="0"/>
                </a:moveTo>
                <a:lnTo>
                  <a:pt x="5756656" y="0"/>
                </a:lnTo>
                <a:lnTo>
                  <a:pt x="5756656" y="369341"/>
                </a:lnTo>
                <a:lnTo>
                  <a:pt x="0" y="369341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2202" y="2155787"/>
            <a:ext cx="5756910" cy="369570"/>
          </a:xfrm>
          <a:custGeom>
            <a:avLst/>
            <a:gdLst/>
            <a:ahLst/>
            <a:cxnLst/>
            <a:rect l="l" t="t" r="r" b="b"/>
            <a:pathLst>
              <a:path w="5756909" h="369569">
                <a:moveTo>
                  <a:pt x="0" y="0"/>
                </a:moveTo>
                <a:lnTo>
                  <a:pt x="5756655" y="0"/>
                </a:lnTo>
                <a:lnTo>
                  <a:pt x="5756655" y="369335"/>
                </a:lnTo>
                <a:lnTo>
                  <a:pt x="0" y="36933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01367" y="2109622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80">
                <a:moveTo>
                  <a:pt x="230835" y="0"/>
                </a:moveTo>
                <a:lnTo>
                  <a:pt x="184315" y="4689"/>
                </a:lnTo>
                <a:lnTo>
                  <a:pt x="140985" y="18140"/>
                </a:lnTo>
                <a:lnTo>
                  <a:pt x="101774" y="39424"/>
                </a:lnTo>
                <a:lnTo>
                  <a:pt x="67611" y="67611"/>
                </a:lnTo>
                <a:lnTo>
                  <a:pt x="39424" y="101774"/>
                </a:lnTo>
                <a:lnTo>
                  <a:pt x="18140" y="140985"/>
                </a:lnTo>
                <a:lnTo>
                  <a:pt x="4689" y="184315"/>
                </a:lnTo>
                <a:lnTo>
                  <a:pt x="0" y="230835"/>
                </a:lnTo>
                <a:lnTo>
                  <a:pt x="4689" y="277355"/>
                </a:lnTo>
                <a:lnTo>
                  <a:pt x="18140" y="320684"/>
                </a:lnTo>
                <a:lnTo>
                  <a:pt x="39424" y="359895"/>
                </a:lnTo>
                <a:lnTo>
                  <a:pt x="67611" y="394058"/>
                </a:lnTo>
                <a:lnTo>
                  <a:pt x="101774" y="422246"/>
                </a:lnTo>
                <a:lnTo>
                  <a:pt x="140985" y="443529"/>
                </a:lnTo>
                <a:lnTo>
                  <a:pt x="184315" y="456980"/>
                </a:lnTo>
                <a:lnTo>
                  <a:pt x="230835" y="461670"/>
                </a:lnTo>
                <a:lnTo>
                  <a:pt x="277355" y="456980"/>
                </a:lnTo>
                <a:lnTo>
                  <a:pt x="320684" y="443529"/>
                </a:lnTo>
                <a:lnTo>
                  <a:pt x="359895" y="422246"/>
                </a:lnTo>
                <a:lnTo>
                  <a:pt x="394058" y="394058"/>
                </a:lnTo>
                <a:lnTo>
                  <a:pt x="422246" y="359895"/>
                </a:lnTo>
                <a:lnTo>
                  <a:pt x="443529" y="320684"/>
                </a:lnTo>
                <a:lnTo>
                  <a:pt x="456980" y="277355"/>
                </a:lnTo>
                <a:lnTo>
                  <a:pt x="461670" y="230835"/>
                </a:lnTo>
                <a:lnTo>
                  <a:pt x="456980" y="184315"/>
                </a:lnTo>
                <a:lnTo>
                  <a:pt x="443529" y="140985"/>
                </a:lnTo>
                <a:lnTo>
                  <a:pt x="422246" y="101774"/>
                </a:lnTo>
                <a:lnTo>
                  <a:pt x="394058" y="67611"/>
                </a:lnTo>
                <a:lnTo>
                  <a:pt x="359895" y="39424"/>
                </a:lnTo>
                <a:lnTo>
                  <a:pt x="320684" y="18140"/>
                </a:lnTo>
                <a:lnTo>
                  <a:pt x="277355" y="4689"/>
                </a:lnTo>
                <a:lnTo>
                  <a:pt x="23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1367" y="2109622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80">
                <a:moveTo>
                  <a:pt x="0" y="230834"/>
                </a:moveTo>
                <a:lnTo>
                  <a:pt x="4689" y="184313"/>
                </a:lnTo>
                <a:lnTo>
                  <a:pt x="18140" y="140983"/>
                </a:lnTo>
                <a:lnTo>
                  <a:pt x="39422" y="101773"/>
                </a:lnTo>
                <a:lnTo>
                  <a:pt x="67609" y="67610"/>
                </a:lnTo>
                <a:lnTo>
                  <a:pt x="101772" y="39423"/>
                </a:lnTo>
                <a:lnTo>
                  <a:pt x="140983" y="18140"/>
                </a:lnTo>
                <a:lnTo>
                  <a:pt x="184313" y="4689"/>
                </a:lnTo>
                <a:lnTo>
                  <a:pt x="230834" y="0"/>
                </a:lnTo>
                <a:lnTo>
                  <a:pt x="277356" y="4689"/>
                </a:lnTo>
                <a:lnTo>
                  <a:pt x="320686" y="18140"/>
                </a:lnTo>
                <a:lnTo>
                  <a:pt x="359896" y="39423"/>
                </a:lnTo>
                <a:lnTo>
                  <a:pt x="394059" y="67610"/>
                </a:lnTo>
                <a:lnTo>
                  <a:pt x="422246" y="101773"/>
                </a:lnTo>
                <a:lnTo>
                  <a:pt x="443529" y="140983"/>
                </a:lnTo>
                <a:lnTo>
                  <a:pt x="456979" y="184313"/>
                </a:lnTo>
                <a:lnTo>
                  <a:pt x="461669" y="230834"/>
                </a:lnTo>
                <a:lnTo>
                  <a:pt x="456979" y="277356"/>
                </a:lnTo>
                <a:lnTo>
                  <a:pt x="443529" y="320686"/>
                </a:lnTo>
                <a:lnTo>
                  <a:pt x="422246" y="359896"/>
                </a:lnTo>
                <a:lnTo>
                  <a:pt x="394059" y="394059"/>
                </a:lnTo>
                <a:lnTo>
                  <a:pt x="359896" y="422246"/>
                </a:lnTo>
                <a:lnTo>
                  <a:pt x="320686" y="443529"/>
                </a:lnTo>
                <a:lnTo>
                  <a:pt x="277356" y="456979"/>
                </a:lnTo>
                <a:lnTo>
                  <a:pt x="230834" y="461669"/>
                </a:lnTo>
                <a:lnTo>
                  <a:pt x="184313" y="456979"/>
                </a:lnTo>
                <a:lnTo>
                  <a:pt x="140983" y="443529"/>
                </a:lnTo>
                <a:lnTo>
                  <a:pt x="101772" y="422246"/>
                </a:lnTo>
                <a:lnTo>
                  <a:pt x="67609" y="394059"/>
                </a:lnTo>
                <a:lnTo>
                  <a:pt x="39422" y="359896"/>
                </a:lnTo>
                <a:lnTo>
                  <a:pt x="18140" y="320686"/>
                </a:lnTo>
                <a:lnTo>
                  <a:pt x="4689" y="277356"/>
                </a:lnTo>
                <a:lnTo>
                  <a:pt x="0" y="23083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66669" y="2710116"/>
            <a:ext cx="5422265" cy="369570"/>
          </a:xfrm>
          <a:custGeom>
            <a:avLst/>
            <a:gdLst/>
            <a:ahLst/>
            <a:cxnLst/>
            <a:rect l="l" t="t" r="r" b="b"/>
            <a:pathLst>
              <a:path w="5422265" h="369569">
                <a:moveTo>
                  <a:pt x="0" y="0"/>
                </a:moveTo>
                <a:lnTo>
                  <a:pt x="5422188" y="0"/>
                </a:lnTo>
                <a:lnTo>
                  <a:pt x="5422188" y="369341"/>
                </a:lnTo>
                <a:lnTo>
                  <a:pt x="0" y="369341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6669" y="2710116"/>
            <a:ext cx="5422265" cy="369570"/>
          </a:xfrm>
          <a:custGeom>
            <a:avLst/>
            <a:gdLst/>
            <a:ahLst/>
            <a:cxnLst/>
            <a:rect l="l" t="t" r="r" b="b"/>
            <a:pathLst>
              <a:path w="5422265" h="369569">
                <a:moveTo>
                  <a:pt x="0" y="0"/>
                </a:moveTo>
                <a:lnTo>
                  <a:pt x="5422186" y="0"/>
                </a:lnTo>
                <a:lnTo>
                  <a:pt x="5422186" y="369335"/>
                </a:lnTo>
                <a:lnTo>
                  <a:pt x="0" y="36933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5834" y="2663951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80">
                <a:moveTo>
                  <a:pt x="230835" y="0"/>
                </a:moveTo>
                <a:lnTo>
                  <a:pt x="184315" y="4689"/>
                </a:lnTo>
                <a:lnTo>
                  <a:pt x="140985" y="18140"/>
                </a:lnTo>
                <a:lnTo>
                  <a:pt x="101774" y="39424"/>
                </a:lnTo>
                <a:lnTo>
                  <a:pt x="67611" y="67611"/>
                </a:lnTo>
                <a:lnTo>
                  <a:pt x="39424" y="101774"/>
                </a:lnTo>
                <a:lnTo>
                  <a:pt x="18140" y="140985"/>
                </a:lnTo>
                <a:lnTo>
                  <a:pt x="4689" y="184315"/>
                </a:lnTo>
                <a:lnTo>
                  <a:pt x="0" y="230835"/>
                </a:lnTo>
                <a:lnTo>
                  <a:pt x="4689" y="277355"/>
                </a:lnTo>
                <a:lnTo>
                  <a:pt x="18140" y="320684"/>
                </a:lnTo>
                <a:lnTo>
                  <a:pt x="39424" y="359895"/>
                </a:lnTo>
                <a:lnTo>
                  <a:pt x="67611" y="394058"/>
                </a:lnTo>
                <a:lnTo>
                  <a:pt x="101774" y="422246"/>
                </a:lnTo>
                <a:lnTo>
                  <a:pt x="140985" y="443529"/>
                </a:lnTo>
                <a:lnTo>
                  <a:pt x="184315" y="456980"/>
                </a:lnTo>
                <a:lnTo>
                  <a:pt x="230835" y="461670"/>
                </a:lnTo>
                <a:lnTo>
                  <a:pt x="277355" y="456980"/>
                </a:lnTo>
                <a:lnTo>
                  <a:pt x="320684" y="443529"/>
                </a:lnTo>
                <a:lnTo>
                  <a:pt x="359895" y="422246"/>
                </a:lnTo>
                <a:lnTo>
                  <a:pt x="394058" y="394058"/>
                </a:lnTo>
                <a:lnTo>
                  <a:pt x="422246" y="359895"/>
                </a:lnTo>
                <a:lnTo>
                  <a:pt x="443529" y="320684"/>
                </a:lnTo>
                <a:lnTo>
                  <a:pt x="456980" y="277355"/>
                </a:lnTo>
                <a:lnTo>
                  <a:pt x="461670" y="230835"/>
                </a:lnTo>
                <a:lnTo>
                  <a:pt x="456980" y="184315"/>
                </a:lnTo>
                <a:lnTo>
                  <a:pt x="443529" y="140985"/>
                </a:lnTo>
                <a:lnTo>
                  <a:pt x="422246" y="101774"/>
                </a:lnTo>
                <a:lnTo>
                  <a:pt x="394058" y="67611"/>
                </a:lnTo>
                <a:lnTo>
                  <a:pt x="359895" y="39424"/>
                </a:lnTo>
                <a:lnTo>
                  <a:pt x="320684" y="18140"/>
                </a:lnTo>
                <a:lnTo>
                  <a:pt x="277355" y="4689"/>
                </a:lnTo>
                <a:lnTo>
                  <a:pt x="23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35834" y="2663952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80">
                <a:moveTo>
                  <a:pt x="0" y="230834"/>
                </a:moveTo>
                <a:lnTo>
                  <a:pt x="4689" y="184313"/>
                </a:lnTo>
                <a:lnTo>
                  <a:pt x="18140" y="140983"/>
                </a:lnTo>
                <a:lnTo>
                  <a:pt x="39422" y="101773"/>
                </a:lnTo>
                <a:lnTo>
                  <a:pt x="67609" y="67610"/>
                </a:lnTo>
                <a:lnTo>
                  <a:pt x="101772" y="39423"/>
                </a:lnTo>
                <a:lnTo>
                  <a:pt x="140983" y="18140"/>
                </a:lnTo>
                <a:lnTo>
                  <a:pt x="184313" y="4689"/>
                </a:lnTo>
                <a:lnTo>
                  <a:pt x="230834" y="0"/>
                </a:lnTo>
                <a:lnTo>
                  <a:pt x="277356" y="4689"/>
                </a:lnTo>
                <a:lnTo>
                  <a:pt x="320686" y="18140"/>
                </a:lnTo>
                <a:lnTo>
                  <a:pt x="359896" y="39423"/>
                </a:lnTo>
                <a:lnTo>
                  <a:pt x="394059" y="67610"/>
                </a:lnTo>
                <a:lnTo>
                  <a:pt x="422246" y="101773"/>
                </a:lnTo>
                <a:lnTo>
                  <a:pt x="443529" y="140983"/>
                </a:lnTo>
                <a:lnTo>
                  <a:pt x="456979" y="184313"/>
                </a:lnTo>
                <a:lnTo>
                  <a:pt x="461669" y="230834"/>
                </a:lnTo>
                <a:lnTo>
                  <a:pt x="456979" y="277356"/>
                </a:lnTo>
                <a:lnTo>
                  <a:pt x="443529" y="320686"/>
                </a:lnTo>
                <a:lnTo>
                  <a:pt x="422246" y="359896"/>
                </a:lnTo>
                <a:lnTo>
                  <a:pt x="394059" y="394059"/>
                </a:lnTo>
                <a:lnTo>
                  <a:pt x="359896" y="422246"/>
                </a:lnTo>
                <a:lnTo>
                  <a:pt x="320686" y="443529"/>
                </a:lnTo>
                <a:lnTo>
                  <a:pt x="277356" y="456979"/>
                </a:lnTo>
                <a:lnTo>
                  <a:pt x="230834" y="461669"/>
                </a:lnTo>
                <a:lnTo>
                  <a:pt x="184313" y="456979"/>
                </a:lnTo>
                <a:lnTo>
                  <a:pt x="140983" y="443529"/>
                </a:lnTo>
                <a:lnTo>
                  <a:pt x="101772" y="422246"/>
                </a:lnTo>
                <a:lnTo>
                  <a:pt x="67609" y="394059"/>
                </a:lnTo>
                <a:lnTo>
                  <a:pt x="39422" y="359896"/>
                </a:lnTo>
                <a:lnTo>
                  <a:pt x="18140" y="320686"/>
                </a:lnTo>
                <a:lnTo>
                  <a:pt x="4689" y="277356"/>
                </a:lnTo>
                <a:lnTo>
                  <a:pt x="0" y="23083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49956" y="3264039"/>
            <a:ext cx="5239385" cy="369570"/>
          </a:xfrm>
          <a:custGeom>
            <a:avLst/>
            <a:gdLst/>
            <a:ahLst/>
            <a:cxnLst/>
            <a:rect l="l" t="t" r="r" b="b"/>
            <a:pathLst>
              <a:path w="5239384" h="369570">
                <a:moveTo>
                  <a:pt x="0" y="0"/>
                </a:moveTo>
                <a:lnTo>
                  <a:pt x="5238902" y="0"/>
                </a:lnTo>
                <a:lnTo>
                  <a:pt x="5238902" y="369341"/>
                </a:lnTo>
                <a:lnTo>
                  <a:pt x="0" y="369341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49956" y="3264039"/>
            <a:ext cx="5239385" cy="369570"/>
          </a:xfrm>
          <a:custGeom>
            <a:avLst/>
            <a:gdLst/>
            <a:ahLst/>
            <a:cxnLst/>
            <a:rect l="l" t="t" r="r" b="b"/>
            <a:pathLst>
              <a:path w="5239384" h="369570">
                <a:moveTo>
                  <a:pt x="0" y="0"/>
                </a:moveTo>
                <a:lnTo>
                  <a:pt x="5238896" y="0"/>
                </a:lnTo>
                <a:lnTo>
                  <a:pt x="5238896" y="369335"/>
                </a:lnTo>
                <a:lnTo>
                  <a:pt x="0" y="36933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19120" y="3217875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230835" y="0"/>
                </a:moveTo>
                <a:lnTo>
                  <a:pt x="184315" y="4689"/>
                </a:lnTo>
                <a:lnTo>
                  <a:pt x="140985" y="18140"/>
                </a:lnTo>
                <a:lnTo>
                  <a:pt x="101774" y="39424"/>
                </a:lnTo>
                <a:lnTo>
                  <a:pt x="67611" y="67611"/>
                </a:lnTo>
                <a:lnTo>
                  <a:pt x="39424" y="101774"/>
                </a:lnTo>
                <a:lnTo>
                  <a:pt x="18140" y="140985"/>
                </a:lnTo>
                <a:lnTo>
                  <a:pt x="4689" y="184315"/>
                </a:lnTo>
                <a:lnTo>
                  <a:pt x="0" y="230835"/>
                </a:lnTo>
                <a:lnTo>
                  <a:pt x="4689" y="277355"/>
                </a:lnTo>
                <a:lnTo>
                  <a:pt x="18140" y="320684"/>
                </a:lnTo>
                <a:lnTo>
                  <a:pt x="39424" y="359895"/>
                </a:lnTo>
                <a:lnTo>
                  <a:pt x="67611" y="394058"/>
                </a:lnTo>
                <a:lnTo>
                  <a:pt x="101774" y="422246"/>
                </a:lnTo>
                <a:lnTo>
                  <a:pt x="140985" y="443529"/>
                </a:lnTo>
                <a:lnTo>
                  <a:pt x="184315" y="456980"/>
                </a:lnTo>
                <a:lnTo>
                  <a:pt x="230835" y="461670"/>
                </a:lnTo>
                <a:lnTo>
                  <a:pt x="277355" y="456980"/>
                </a:lnTo>
                <a:lnTo>
                  <a:pt x="320684" y="443529"/>
                </a:lnTo>
                <a:lnTo>
                  <a:pt x="359895" y="422246"/>
                </a:lnTo>
                <a:lnTo>
                  <a:pt x="394058" y="394058"/>
                </a:lnTo>
                <a:lnTo>
                  <a:pt x="422246" y="359895"/>
                </a:lnTo>
                <a:lnTo>
                  <a:pt x="443529" y="320684"/>
                </a:lnTo>
                <a:lnTo>
                  <a:pt x="456980" y="277355"/>
                </a:lnTo>
                <a:lnTo>
                  <a:pt x="461670" y="230835"/>
                </a:lnTo>
                <a:lnTo>
                  <a:pt x="456980" y="184315"/>
                </a:lnTo>
                <a:lnTo>
                  <a:pt x="443529" y="140985"/>
                </a:lnTo>
                <a:lnTo>
                  <a:pt x="422246" y="101774"/>
                </a:lnTo>
                <a:lnTo>
                  <a:pt x="394058" y="67611"/>
                </a:lnTo>
                <a:lnTo>
                  <a:pt x="359895" y="39424"/>
                </a:lnTo>
                <a:lnTo>
                  <a:pt x="320684" y="18140"/>
                </a:lnTo>
                <a:lnTo>
                  <a:pt x="277355" y="4689"/>
                </a:lnTo>
                <a:lnTo>
                  <a:pt x="23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9120" y="3217875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0" y="230834"/>
                </a:moveTo>
                <a:lnTo>
                  <a:pt x="4689" y="184313"/>
                </a:lnTo>
                <a:lnTo>
                  <a:pt x="18140" y="140983"/>
                </a:lnTo>
                <a:lnTo>
                  <a:pt x="39422" y="101772"/>
                </a:lnTo>
                <a:lnTo>
                  <a:pt x="67609" y="67609"/>
                </a:lnTo>
                <a:lnTo>
                  <a:pt x="101772" y="39422"/>
                </a:lnTo>
                <a:lnTo>
                  <a:pt x="140983" y="18140"/>
                </a:lnTo>
                <a:lnTo>
                  <a:pt x="184313" y="4689"/>
                </a:lnTo>
                <a:lnTo>
                  <a:pt x="230834" y="0"/>
                </a:lnTo>
                <a:lnTo>
                  <a:pt x="277356" y="4689"/>
                </a:lnTo>
                <a:lnTo>
                  <a:pt x="320686" y="18140"/>
                </a:lnTo>
                <a:lnTo>
                  <a:pt x="359896" y="39422"/>
                </a:lnTo>
                <a:lnTo>
                  <a:pt x="394059" y="67609"/>
                </a:lnTo>
                <a:lnTo>
                  <a:pt x="422246" y="101772"/>
                </a:lnTo>
                <a:lnTo>
                  <a:pt x="443529" y="140983"/>
                </a:lnTo>
                <a:lnTo>
                  <a:pt x="456979" y="184313"/>
                </a:lnTo>
                <a:lnTo>
                  <a:pt x="461669" y="230834"/>
                </a:lnTo>
                <a:lnTo>
                  <a:pt x="456979" y="277356"/>
                </a:lnTo>
                <a:lnTo>
                  <a:pt x="443529" y="320686"/>
                </a:lnTo>
                <a:lnTo>
                  <a:pt x="422246" y="359896"/>
                </a:lnTo>
                <a:lnTo>
                  <a:pt x="394059" y="394059"/>
                </a:lnTo>
                <a:lnTo>
                  <a:pt x="359896" y="422246"/>
                </a:lnTo>
                <a:lnTo>
                  <a:pt x="320686" y="443529"/>
                </a:lnTo>
                <a:lnTo>
                  <a:pt x="277356" y="456979"/>
                </a:lnTo>
                <a:lnTo>
                  <a:pt x="230834" y="461669"/>
                </a:lnTo>
                <a:lnTo>
                  <a:pt x="184313" y="456979"/>
                </a:lnTo>
                <a:lnTo>
                  <a:pt x="140983" y="443529"/>
                </a:lnTo>
                <a:lnTo>
                  <a:pt x="101772" y="422246"/>
                </a:lnTo>
                <a:lnTo>
                  <a:pt x="67609" y="394059"/>
                </a:lnTo>
                <a:lnTo>
                  <a:pt x="39422" y="359896"/>
                </a:lnTo>
                <a:lnTo>
                  <a:pt x="18140" y="320686"/>
                </a:lnTo>
                <a:lnTo>
                  <a:pt x="4689" y="277356"/>
                </a:lnTo>
                <a:lnTo>
                  <a:pt x="0" y="23083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08477" y="3818369"/>
            <a:ext cx="5180965" cy="369570"/>
          </a:xfrm>
          <a:custGeom>
            <a:avLst/>
            <a:gdLst/>
            <a:ahLst/>
            <a:cxnLst/>
            <a:rect l="l" t="t" r="r" b="b"/>
            <a:pathLst>
              <a:path w="5180965" h="369570">
                <a:moveTo>
                  <a:pt x="0" y="0"/>
                </a:moveTo>
                <a:lnTo>
                  <a:pt x="5180380" y="0"/>
                </a:lnTo>
                <a:lnTo>
                  <a:pt x="5180380" y="369341"/>
                </a:lnTo>
                <a:lnTo>
                  <a:pt x="0" y="369341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08477" y="3818369"/>
            <a:ext cx="5180965" cy="369570"/>
          </a:xfrm>
          <a:custGeom>
            <a:avLst/>
            <a:gdLst/>
            <a:ahLst/>
            <a:cxnLst/>
            <a:rect l="l" t="t" r="r" b="b"/>
            <a:pathLst>
              <a:path w="5180965" h="369570">
                <a:moveTo>
                  <a:pt x="0" y="0"/>
                </a:moveTo>
                <a:lnTo>
                  <a:pt x="5180376" y="0"/>
                </a:lnTo>
                <a:lnTo>
                  <a:pt x="5180376" y="369335"/>
                </a:lnTo>
                <a:lnTo>
                  <a:pt x="0" y="36933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77642" y="3772204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230835" y="0"/>
                </a:moveTo>
                <a:lnTo>
                  <a:pt x="184315" y="4689"/>
                </a:lnTo>
                <a:lnTo>
                  <a:pt x="140985" y="18140"/>
                </a:lnTo>
                <a:lnTo>
                  <a:pt x="101774" y="39424"/>
                </a:lnTo>
                <a:lnTo>
                  <a:pt x="67611" y="67611"/>
                </a:lnTo>
                <a:lnTo>
                  <a:pt x="39424" y="101774"/>
                </a:lnTo>
                <a:lnTo>
                  <a:pt x="18140" y="140985"/>
                </a:lnTo>
                <a:lnTo>
                  <a:pt x="4689" y="184315"/>
                </a:lnTo>
                <a:lnTo>
                  <a:pt x="0" y="230835"/>
                </a:lnTo>
                <a:lnTo>
                  <a:pt x="4689" y="277355"/>
                </a:lnTo>
                <a:lnTo>
                  <a:pt x="18140" y="320684"/>
                </a:lnTo>
                <a:lnTo>
                  <a:pt x="39424" y="359895"/>
                </a:lnTo>
                <a:lnTo>
                  <a:pt x="67611" y="394058"/>
                </a:lnTo>
                <a:lnTo>
                  <a:pt x="101774" y="422246"/>
                </a:lnTo>
                <a:lnTo>
                  <a:pt x="140985" y="443529"/>
                </a:lnTo>
                <a:lnTo>
                  <a:pt x="184315" y="456980"/>
                </a:lnTo>
                <a:lnTo>
                  <a:pt x="230835" y="461670"/>
                </a:lnTo>
                <a:lnTo>
                  <a:pt x="277355" y="456980"/>
                </a:lnTo>
                <a:lnTo>
                  <a:pt x="320684" y="443529"/>
                </a:lnTo>
                <a:lnTo>
                  <a:pt x="359895" y="422246"/>
                </a:lnTo>
                <a:lnTo>
                  <a:pt x="394058" y="394058"/>
                </a:lnTo>
                <a:lnTo>
                  <a:pt x="422246" y="359895"/>
                </a:lnTo>
                <a:lnTo>
                  <a:pt x="443529" y="320684"/>
                </a:lnTo>
                <a:lnTo>
                  <a:pt x="456980" y="277355"/>
                </a:lnTo>
                <a:lnTo>
                  <a:pt x="461670" y="230835"/>
                </a:lnTo>
                <a:lnTo>
                  <a:pt x="456980" y="184315"/>
                </a:lnTo>
                <a:lnTo>
                  <a:pt x="443529" y="140985"/>
                </a:lnTo>
                <a:lnTo>
                  <a:pt x="422246" y="101774"/>
                </a:lnTo>
                <a:lnTo>
                  <a:pt x="394058" y="67611"/>
                </a:lnTo>
                <a:lnTo>
                  <a:pt x="359895" y="39424"/>
                </a:lnTo>
                <a:lnTo>
                  <a:pt x="320684" y="18140"/>
                </a:lnTo>
                <a:lnTo>
                  <a:pt x="277355" y="4689"/>
                </a:lnTo>
                <a:lnTo>
                  <a:pt x="23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77642" y="3772204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0" y="230834"/>
                </a:moveTo>
                <a:lnTo>
                  <a:pt x="4689" y="184313"/>
                </a:lnTo>
                <a:lnTo>
                  <a:pt x="18140" y="140983"/>
                </a:lnTo>
                <a:lnTo>
                  <a:pt x="39422" y="101772"/>
                </a:lnTo>
                <a:lnTo>
                  <a:pt x="67609" y="67609"/>
                </a:lnTo>
                <a:lnTo>
                  <a:pt x="101772" y="39422"/>
                </a:lnTo>
                <a:lnTo>
                  <a:pt x="140983" y="18140"/>
                </a:lnTo>
                <a:lnTo>
                  <a:pt x="184313" y="4689"/>
                </a:lnTo>
                <a:lnTo>
                  <a:pt x="230834" y="0"/>
                </a:lnTo>
                <a:lnTo>
                  <a:pt x="277356" y="4689"/>
                </a:lnTo>
                <a:lnTo>
                  <a:pt x="320686" y="18140"/>
                </a:lnTo>
                <a:lnTo>
                  <a:pt x="359896" y="39422"/>
                </a:lnTo>
                <a:lnTo>
                  <a:pt x="394059" y="67609"/>
                </a:lnTo>
                <a:lnTo>
                  <a:pt x="422246" y="101772"/>
                </a:lnTo>
                <a:lnTo>
                  <a:pt x="443529" y="140983"/>
                </a:lnTo>
                <a:lnTo>
                  <a:pt x="456979" y="184313"/>
                </a:lnTo>
                <a:lnTo>
                  <a:pt x="461669" y="230834"/>
                </a:lnTo>
                <a:lnTo>
                  <a:pt x="456979" y="277356"/>
                </a:lnTo>
                <a:lnTo>
                  <a:pt x="443529" y="320686"/>
                </a:lnTo>
                <a:lnTo>
                  <a:pt x="422246" y="359896"/>
                </a:lnTo>
                <a:lnTo>
                  <a:pt x="394059" y="394059"/>
                </a:lnTo>
                <a:lnTo>
                  <a:pt x="359896" y="422246"/>
                </a:lnTo>
                <a:lnTo>
                  <a:pt x="320686" y="443529"/>
                </a:lnTo>
                <a:lnTo>
                  <a:pt x="277356" y="456979"/>
                </a:lnTo>
                <a:lnTo>
                  <a:pt x="230834" y="461669"/>
                </a:lnTo>
                <a:lnTo>
                  <a:pt x="184313" y="456979"/>
                </a:lnTo>
                <a:lnTo>
                  <a:pt x="140983" y="443529"/>
                </a:lnTo>
                <a:lnTo>
                  <a:pt x="101772" y="422246"/>
                </a:lnTo>
                <a:lnTo>
                  <a:pt x="67609" y="394059"/>
                </a:lnTo>
                <a:lnTo>
                  <a:pt x="39422" y="359896"/>
                </a:lnTo>
                <a:lnTo>
                  <a:pt x="18140" y="320686"/>
                </a:lnTo>
                <a:lnTo>
                  <a:pt x="4689" y="277356"/>
                </a:lnTo>
                <a:lnTo>
                  <a:pt x="0" y="23083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9956" y="4372698"/>
            <a:ext cx="5239385" cy="369570"/>
          </a:xfrm>
          <a:custGeom>
            <a:avLst/>
            <a:gdLst/>
            <a:ahLst/>
            <a:cxnLst/>
            <a:rect l="l" t="t" r="r" b="b"/>
            <a:pathLst>
              <a:path w="5239384" h="369570">
                <a:moveTo>
                  <a:pt x="0" y="0"/>
                </a:moveTo>
                <a:lnTo>
                  <a:pt x="5238902" y="0"/>
                </a:lnTo>
                <a:lnTo>
                  <a:pt x="5238902" y="369341"/>
                </a:lnTo>
                <a:lnTo>
                  <a:pt x="0" y="369341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49956" y="4372698"/>
            <a:ext cx="5239385" cy="369570"/>
          </a:xfrm>
          <a:custGeom>
            <a:avLst/>
            <a:gdLst/>
            <a:ahLst/>
            <a:cxnLst/>
            <a:rect l="l" t="t" r="r" b="b"/>
            <a:pathLst>
              <a:path w="5239384" h="369570">
                <a:moveTo>
                  <a:pt x="0" y="0"/>
                </a:moveTo>
                <a:lnTo>
                  <a:pt x="5238896" y="0"/>
                </a:lnTo>
                <a:lnTo>
                  <a:pt x="5238896" y="369335"/>
                </a:lnTo>
                <a:lnTo>
                  <a:pt x="0" y="36933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19120" y="4326534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230835" y="0"/>
                </a:moveTo>
                <a:lnTo>
                  <a:pt x="184315" y="4689"/>
                </a:lnTo>
                <a:lnTo>
                  <a:pt x="140985" y="18140"/>
                </a:lnTo>
                <a:lnTo>
                  <a:pt x="101774" y="39424"/>
                </a:lnTo>
                <a:lnTo>
                  <a:pt x="67611" y="67611"/>
                </a:lnTo>
                <a:lnTo>
                  <a:pt x="39424" y="101774"/>
                </a:lnTo>
                <a:lnTo>
                  <a:pt x="18140" y="140985"/>
                </a:lnTo>
                <a:lnTo>
                  <a:pt x="4689" y="184315"/>
                </a:lnTo>
                <a:lnTo>
                  <a:pt x="0" y="230835"/>
                </a:lnTo>
                <a:lnTo>
                  <a:pt x="4689" y="277355"/>
                </a:lnTo>
                <a:lnTo>
                  <a:pt x="18140" y="320684"/>
                </a:lnTo>
                <a:lnTo>
                  <a:pt x="39424" y="359895"/>
                </a:lnTo>
                <a:lnTo>
                  <a:pt x="67611" y="394058"/>
                </a:lnTo>
                <a:lnTo>
                  <a:pt x="101774" y="422246"/>
                </a:lnTo>
                <a:lnTo>
                  <a:pt x="140985" y="443529"/>
                </a:lnTo>
                <a:lnTo>
                  <a:pt x="184315" y="456980"/>
                </a:lnTo>
                <a:lnTo>
                  <a:pt x="230835" y="461670"/>
                </a:lnTo>
                <a:lnTo>
                  <a:pt x="277355" y="456980"/>
                </a:lnTo>
                <a:lnTo>
                  <a:pt x="320684" y="443529"/>
                </a:lnTo>
                <a:lnTo>
                  <a:pt x="359895" y="422246"/>
                </a:lnTo>
                <a:lnTo>
                  <a:pt x="394058" y="394058"/>
                </a:lnTo>
                <a:lnTo>
                  <a:pt x="422246" y="359895"/>
                </a:lnTo>
                <a:lnTo>
                  <a:pt x="443529" y="320684"/>
                </a:lnTo>
                <a:lnTo>
                  <a:pt x="456980" y="277355"/>
                </a:lnTo>
                <a:lnTo>
                  <a:pt x="461670" y="230835"/>
                </a:lnTo>
                <a:lnTo>
                  <a:pt x="456980" y="184315"/>
                </a:lnTo>
                <a:lnTo>
                  <a:pt x="443529" y="140985"/>
                </a:lnTo>
                <a:lnTo>
                  <a:pt x="422246" y="101774"/>
                </a:lnTo>
                <a:lnTo>
                  <a:pt x="394058" y="67611"/>
                </a:lnTo>
                <a:lnTo>
                  <a:pt x="359895" y="39424"/>
                </a:lnTo>
                <a:lnTo>
                  <a:pt x="320684" y="18140"/>
                </a:lnTo>
                <a:lnTo>
                  <a:pt x="277355" y="4689"/>
                </a:lnTo>
                <a:lnTo>
                  <a:pt x="23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19120" y="4326534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0" y="230834"/>
                </a:moveTo>
                <a:lnTo>
                  <a:pt x="4689" y="184313"/>
                </a:lnTo>
                <a:lnTo>
                  <a:pt x="18140" y="140983"/>
                </a:lnTo>
                <a:lnTo>
                  <a:pt x="39422" y="101772"/>
                </a:lnTo>
                <a:lnTo>
                  <a:pt x="67609" y="67609"/>
                </a:lnTo>
                <a:lnTo>
                  <a:pt x="101772" y="39422"/>
                </a:lnTo>
                <a:lnTo>
                  <a:pt x="140983" y="18140"/>
                </a:lnTo>
                <a:lnTo>
                  <a:pt x="184313" y="4689"/>
                </a:lnTo>
                <a:lnTo>
                  <a:pt x="230834" y="0"/>
                </a:lnTo>
                <a:lnTo>
                  <a:pt x="277356" y="4689"/>
                </a:lnTo>
                <a:lnTo>
                  <a:pt x="320686" y="18140"/>
                </a:lnTo>
                <a:lnTo>
                  <a:pt x="359896" y="39422"/>
                </a:lnTo>
                <a:lnTo>
                  <a:pt x="394059" y="67609"/>
                </a:lnTo>
                <a:lnTo>
                  <a:pt x="422246" y="101772"/>
                </a:lnTo>
                <a:lnTo>
                  <a:pt x="443529" y="140983"/>
                </a:lnTo>
                <a:lnTo>
                  <a:pt x="456979" y="184313"/>
                </a:lnTo>
                <a:lnTo>
                  <a:pt x="461669" y="230834"/>
                </a:lnTo>
                <a:lnTo>
                  <a:pt x="456979" y="277356"/>
                </a:lnTo>
                <a:lnTo>
                  <a:pt x="443529" y="320686"/>
                </a:lnTo>
                <a:lnTo>
                  <a:pt x="422246" y="359896"/>
                </a:lnTo>
                <a:lnTo>
                  <a:pt x="394059" y="394059"/>
                </a:lnTo>
                <a:lnTo>
                  <a:pt x="359896" y="422246"/>
                </a:lnTo>
                <a:lnTo>
                  <a:pt x="320686" y="443529"/>
                </a:lnTo>
                <a:lnTo>
                  <a:pt x="277356" y="456979"/>
                </a:lnTo>
                <a:lnTo>
                  <a:pt x="230834" y="461669"/>
                </a:lnTo>
                <a:lnTo>
                  <a:pt x="184313" y="456979"/>
                </a:lnTo>
                <a:lnTo>
                  <a:pt x="140983" y="443529"/>
                </a:lnTo>
                <a:lnTo>
                  <a:pt x="101772" y="422246"/>
                </a:lnTo>
                <a:lnTo>
                  <a:pt x="67609" y="394059"/>
                </a:lnTo>
                <a:lnTo>
                  <a:pt x="39422" y="359896"/>
                </a:lnTo>
                <a:lnTo>
                  <a:pt x="18140" y="320686"/>
                </a:lnTo>
                <a:lnTo>
                  <a:pt x="4689" y="277356"/>
                </a:lnTo>
                <a:lnTo>
                  <a:pt x="0" y="23083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6669" y="4864608"/>
            <a:ext cx="5422265" cy="493395"/>
          </a:xfrm>
          <a:custGeom>
            <a:avLst/>
            <a:gdLst/>
            <a:ahLst/>
            <a:cxnLst/>
            <a:rect l="l" t="t" r="r" b="b"/>
            <a:pathLst>
              <a:path w="5422265" h="493395">
                <a:moveTo>
                  <a:pt x="0" y="0"/>
                </a:moveTo>
                <a:lnTo>
                  <a:pt x="5422188" y="0"/>
                </a:lnTo>
                <a:lnTo>
                  <a:pt x="5422188" y="493369"/>
                </a:lnTo>
                <a:lnTo>
                  <a:pt x="0" y="493369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6669" y="4864608"/>
            <a:ext cx="5422265" cy="493395"/>
          </a:xfrm>
          <a:custGeom>
            <a:avLst/>
            <a:gdLst/>
            <a:ahLst/>
            <a:cxnLst/>
            <a:rect l="l" t="t" r="r" b="b"/>
            <a:pathLst>
              <a:path w="5422265" h="493395">
                <a:moveTo>
                  <a:pt x="0" y="0"/>
                </a:moveTo>
                <a:lnTo>
                  <a:pt x="5422186" y="0"/>
                </a:lnTo>
                <a:lnTo>
                  <a:pt x="5422186" y="493365"/>
                </a:lnTo>
                <a:lnTo>
                  <a:pt x="0" y="49336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35834" y="4880457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230835" y="0"/>
                </a:moveTo>
                <a:lnTo>
                  <a:pt x="184315" y="4689"/>
                </a:lnTo>
                <a:lnTo>
                  <a:pt x="140985" y="18140"/>
                </a:lnTo>
                <a:lnTo>
                  <a:pt x="101774" y="39424"/>
                </a:lnTo>
                <a:lnTo>
                  <a:pt x="67611" y="67611"/>
                </a:lnTo>
                <a:lnTo>
                  <a:pt x="39424" y="101774"/>
                </a:lnTo>
                <a:lnTo>
                  <a:pt x="18140" y="140985"/>
                </a:lnTo>
                <a:lnTo>
                  <a:pt x="4689" y="184315"/>
                </a:lnTo>
                <a:lnTo>
                  <a:pt x="0" y="230835"/>
                </a:lnTo>
                <a:lnTo>
                  <a:pt x="4689" y="277355"/>
                </a:lnTo>
                <a:lnTo>
                  <a:pt x="18140" y="320684"/>
                </a:lnTo>
                <a:lnTo>
                  <a:pt x="39424" y="359895"/>
                </a:lnTo>
                <a:lnTo>
                  <a:pt x="67611" y="394058"/>
                </a:lnTo>
                <a:lnTo>
                  <a:pt x="101774" y="422246"/>
                </a:lnTo>
                <a:lnTo>
                  <a:pt x="140985" y="443529"/>
                </a:lnTo>
                <a:lnTo>
                  <a:pt x="184315" y="456980"/>
                </a:lnTo>
                <a:lnTo>
                  <a:pt x="230835" y="461670"/>
                </a:lnTo>
                <a:lnTo>
                  <a:pt x="277355" y="456980"/>
                </a:lnTo>
                <a:lnTo>
                  <a:pt x="320684" y="443529"/>
                </a:lnTo>
                <a:lnTo>
                  <a:pt x="359895" y="422246"/>
                </a:lnTo>
                <a:lnTo>
                  <a:pt x="394058" y="394058"/>
                </a:lnTo>
                <a:lnTo>
                  <a:pt x="422246" y="359895"/>
                </a:lnTo>
                <a:lnTo>
                  <a:pt x="443529" y="320684"/>
                </a:lnTo>
                <a:lnTo>
                  <a:pt x="456980" y="277355"/>
                </a:lnTo>
                <a:lnTo>
                  <a:pt x="461670" y="230835"/>
                </a:lnTo>
                <a:lnTo>
                  <a:pt x="456980" y="184315"/>
                </a:lnTo>
                <a:lnTo>
                  <a:pt x="443529" y="140985"/>
                </a:lnTo>
                <a:lnTo>
                  <a:pt x="422246" y="101774"/>
                </a:lnTo>
                <a:lnTo>
                  <a:pt x="394058" y="67611"/>
                </a:lnTo>
                <a:lnTo>
                  <a:pt x="359895" y="39424"/>
                </a:lnTo>
                <a:lnTo>
                  <a:pt x="320684" y="18140"/>
                </a:lnTo>
                <a:lnTo>
                  <a:pt x="277355" y="4689"/>
                </a:lnTo>
                <a:lnTo>
                  <a:pt x="23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5834" y="4880457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0" y="230834"/>
                </a:moveTo>
                <a:lnTo>
                  <a:pt x="4689" y="184313"/>
                </a:lnTo>
                <a:lnTo>
                  <a:pt x="18140" y="140983"/>
                </a:lnTo>
                <a:lnTo>
                  <a:pt x="39422" y="101772"/>
                </a:lnTo>
                <a:lnTo>
                  <a:pt x="67609" y="67609"/>
                </a:lnTo>
                <a:lnTo>
                  <a:pt x="101772" y="39422"/>
                </a:lnTo>
                <a:lnTo>
                  <a:pt x="140983" y="18140"/>
                </a:lnTo>
                <a:lnTo>
                  <a:pt x="184313" y="4689"/>
                </a:lnTo>
                <a:lnTo>
                  <a:pt x="230834" y="0"/>
                </a:lnTo>
                <a:lnTo>
                  <a:pt x="277356" y="4689"/>
                </a:lnTo>
                <a:lnTo>
                  <a:pt x="320686" y="18140"/>
                </a:lnTo>
                <a:lnTo>
                  <a:pt x="359896" y="39422"/>
                </a:lnTo>
                <a:lnTo>
                  <a:pt x="394059" y="67609"/>
                </a:lnTo>
                <a:lnTo>
                  <a:pt x="422246" y="101772"/>
                </a:lnTo>
                <a:lnTo>
                  <a:pt x="443529" y="140983"/>
                </a:lnTo>
                <a:lnTo>
                  <a:pt x="456979" y="184313"/>
                </a:lnTo>
                <a:lnTo>
                  <a:pt x="461669" y="230834"/>
                </a:lnTo>
                <a:lnTo>
                  <a:pt x="456979" y="277356"/>
                </a:lnTo>
                <a:lnTo>
                  <a:pt x="443529" y="320686"/>
                </a:lnTo>
                <a:lnTo>
                  <a:pt x="422246" y="359896"/>
                </a:lnTo>
                <a:lnTo>
                  <a:pt x="394059" y="394059"/>
                </a:lnTo>
                <a:lnTo>
                  <a:pt x="359896" y="422246"/>
                </a:lnTo>
                <a:lnTo>
                  <a:pt x="320686" y="443529"/>
                </a:lnTo>
                <a:lnTo>
                  <a:pt x="277356" y="456979"/>
                </a:lnTo>
                <a:lnTo>
                  <a:pt x="230834" y="461669"/>
                </a:lnTo>
                <a:lnTo>
                  <a:pt x="184313" y="456979"/>
                </a:lnTo>
                <a:lnTo>
                  <a:pt x="140983" y="443529"/>
                </a:lnTo>
                <a:lnTo>
                  <a:pt x="101772" y="422246"/>
                </a:lnTo>
                <a:lnTo>
                  <a:pt x="67609" y="394059"/>
                </a:lnTo>
                <a:lnTo>
                  <a:pt x="39422" y="359896"/>
                </a:lnTo>
                <a:lnTo>
                  <a:pt x="18140" y="320686"/>
                </a:lnTo>
                <a:lnTo>
                  <a:pt x="4689" y="277356"/>
                </a:lnTo>
                <a:lnTo>
                  <a:pt x="0" y="23083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32202" y="5457825"/>
            <a:ext cx="5756910" cy="415925"/>
          </a:xfrm>
          <a:custGeom>
            <a:avLst/>
            <a:gdLst/>
            <a:ahLst/>
            <a:cxnLst/>
            <a:rect l="l" t="t" r="r" b="b"/>
            <a:pathLst>
              <a:path w="5756909" h="415925">
                <a:moveTo>
                  <a:pt x="0" y="0"/>
                </a:moveTo>
                <a:lnTo>
                  <a:pt x="5756656" y="0"/>
                </a:lnTo>
                <a:lnTo>
                  <a:pt x="5756656" y="415593"/>
                </a:lnTo>
                <a:lnTo>
                  <a:pt x="0" y="415593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32202" y="5457825"/>
            <a:ext cx="5756910" cy="415925"/>
          </a:xfrm>
          <a:custGeom>
            <a:avLst/>
            <a:gdLst/>
            <a:ahLst/>
            <a:cxnLst/>
            <a:rect l="l" t="t" r="r" b="b"/>
            <a:pathLst>
              <a:path w="5756909" h="415925">
                <a:moveTo>
                  <a:pt x="0" y="0"/>
                </a:moveTo>
                <a:lnTo>
                  <a:pt x="5756655" y="0"/>
                </a:lnTo>
                <a:lnTo>
                  <a:pt x="5756655" y="415594"/>
                </a:lnTo>
                <a:lnTo>
                  <a:pt x="0" y="41559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612656" y="2208377"/>
            <a:ext cx="5074920" cy="360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Son işinizden neden</a:t>
            </a:r>
            <a:r>
              <a:rPr sz="1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ayrıldınız?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34671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Sizi kimlere</a:t>
            </a:r>
            <a:r>
              <a:rPr sz="1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sorabiliriz?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53022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Ne kadar süredir iş</a:t>
            </a:r>
            <a:r>
              <a:rPr sz="1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arıyorsunuz?</a:t>
            </a:r>
            <a:endParaRPr sz="1600">
              <a:latin typeface="Calibri"/>
              <a:cs typeface="Calibri"/>
            </a:endParaRPr>
          </a:p>
          <a:p>
            <a:pPr marL="530225" marR="1228090" indent="58419">
              <a:lnSpc>
                <a:spcPct val="2273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Baskı ve stres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alftnda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çalışabilir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misiniz?  Kariyer hedeﬁniz</a:t>
            </a:r>
            <a:r>
              <a:rPr sz="1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nedir?</a:t>
            </a:r>
            <a:endParaRPr sz="1600">
              <a:latin typeface="Calibri"/>
              <a:cs typeface="Calibri"/>
            </a:endParaRPr>
          </a:p>
          <a:p>
            <a:pPr marL="346710" marR="5080">
              <a:lnSpc>
                <a:spcPts val="1700"/>
              </a:lnSpc>
              <a:spcBef>
                <a:spcPts val="95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İş deneyiminiz oldu mu? Oldu ise iş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hayaftnızda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karşılaşftğınız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 büyük problem neydi? Bunula nasıl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başa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çıkftnız?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Bize sormak istediğiniz bir şey var</a:t>
            </a:r>
            <a:r>
              <a:rPr sz="1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mı?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01367" y="5434787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230835" y="0"/>
                </a:moveTo>
                <a:lnTo>
                  <a:pt x="184315" y="4689"/>
                </a:lnTo>
                <a:lnTo>
                  <a:pt x="140985" y="18140"/>
                </a:lnTo>
                <a:lnTo>
                  <a:pt x="101774" y="39424"/>
                </a:lnTo>
                <a:lnTo>
                  <a:pt x="67611" y="67611"/>
                </a:lnTo>
                <a:lnTo>
                  <a:pt x="39424" y="101774"/>
                </a:lnTo>
                <a:lnTo>
                  <a:pt x="18140" y="140985"/>
                </a:lnTo>
                <a:lnTo>
                  <a:pt x="4689" y="184315"/>
                </a:lnTo>
                <a:lnTo>
                  <a:pt x="0" y="230835"/>
                </a:lnTo>
                <a:lnTo>
                  <a:pt x="4689" y="277356"/>
                </a:lnTo>
                <a:lnTo>
                  <a:pt x="18140" y="320686"/>
                </a:lnTo>
                <a:lnTo>
                  <a:pt x="39424" y="359896"/>
                </a:lnTo>
                <a:lnTo>
                  <a:pt x="67611" y="394059"/>
                </a:lnTo>
                <a:lnTo>
                  <a:pt x="101774" y="422246"/>
                </a:lnTo>
                <a:lnTo>
                  <a:pt x="140985" y="443529"/>
                </a:lnTo>
                <a:lnTo>
                  <a:pt x="184315" y="456979"/>
                </a:lnTo>
                <a:lnTo>
                  <a:pt x="230835" y="461669"/>
                </a:lnTo>
                <a:lnTo>
                  <a:pt x="277355" y="456979"/>
                </a:lnTo>
                <a:lnTo>
                  <a:pt x="320684" y="443529"/>
                </a:lnTo>
                <a:lnTo>
                  <a:pt x="359895" y="422246"/>
                </a:lnTo>
                <a:lnTo>
                  <a:pt x="394058" y="394059"/>
                </a:lnTo>
                <a:lnTo>
                  <a:pt x="422246" y="359896"/>
                </a:lnTo>
                <a:lnTo>
                  <a:pt x="443529" y="320686"/>
                </a:lnTo>
                <a:lnTo>
                  <a:pt x="456980" y="277356"/>
                </a:lnTo>
                <a:lnTo>
                  <a:pt x="461670" y="230835"/>
                </a:lnTo>
                <a:lnTo>
                  <a:pt x="456980" y="184315"/>
                </a:lnTo>
                <a:lnTo>
                  <a:pt x="443529" y="140985"/>
                </a:lnTo>
                <a:lnTo>
                  <a:pt x="422246" y="101774"/>
                </a:lnTo>
                <a:lnTo>
                  <a:pt x="394058" y="67611"/>
                </a:lnTo>
                <a:lnTo>
                  <a:pt x="359895" y="39424"/>
                </a:lnTo>
                <a:lnTo>
                  <a:pt x="320684" y="18140"/>
                </a:lnTo>
                <a:lnTo>
                  <a:pt x="277355" y="4689"/>
                </a:lnTo>
                <a:lnTo>
                  <a:pt x="230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01367" y="5434787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80" h="462279">
                <a:moveTo>
                  <a:pt x="0" y="230834"/>
                </a:moveTo>
                <a:lnTo>
                  <a:pt x="4689" y="184313"/>
                </a:lnTo>
                <a:lnTo>
                  <a:pt x="18140" y="140983"/>
                </a:lnTo>
                <a:lnTo>
                  <a:pt x="39422" y="101772"/>
                </a:lnTo>
                <a:lnTo>
                  <a:pt x="67609" y="67609"/>
                </a:lnTo>
                <a:lnTo>
                  <a:pt x="101772" y="39422"/>
                </a:lnTo>
                <a:lnTo>
                  <a:pt x="140983" y="18140"/>
                </a:lnTo>
                <a:lnTo>
                  <a:pt x="184313" y="4689"/>
                </a:lnTo>
                <a:lnTo>
                  <a:pt x="230834" y="0"/>
                </a:lnTo>
                <a:lnTo>
                  <a:pt x="277356" y="4689"/>
                </a:lnTo>
                <a:lnTo>
                  <a:pt x="320686" y="18140"/>
                </a:lnTo>
                <a:lnTo>
                  <a:pt x="359896" y="39422"/>
                </a:lnTo>
                <a:lnTo>
                  <a:pt x="394059" y="67609"/>
                </a:lnTo>
                <a:lnTo>
                  <a:pt x="422246" y="101772"/>
                </a:lnTo>
                <a:lnTo>
                  <a:pt x="443529" y="140983"/>
                </a:lnTo>
                <a:lnTo>
                  <a:pt x="456979" y="184313"/>
                </a:lnTo>
                <a:lnTo>
                  <a:pt x="461669" y="230834"/>
                </a:lnTo>
                <a:lnTo>
                  <a:pt x="456979" y="277356"/>
                </a:lnTo>
                <a:lnTo>
                  <a:pt x="443529" y="320686"/>
                </a:lnTo>
                <a:lnTo>
                  <a:pt x="422246" y="359896"/>
                </a:lnTo>
                <a:lnTo>
                  <a:pt x="394059" y="394059"/>
                </a:lnTo>
                <a:lnTo>
                  <a:pt x="359896" y="422246"/>
                </a:lnTo>
                <a:lnTo>
                  <a:pt x="320686" y="443529"/>
                </a:lnTo>
                <a:lnTo>
                  <a:pt x="277356" y="456979"/>
                </a:lnTo>
                <a:lnTo>
                  <a:pt x="230834" y="461669"/>
                </a:lnTo>
                <a:lnTo>
                  <a:pt x="184313" y="456979"/>
                </a:lnTo>
                <a:lnTo>
                  <a:pt x="140983" y="443529"/>
                </a:lnTo>
                <a:lnTo>
                  <a:pt x="101772" y="422246"/>
                </a:lnTo>
                <a:lnTo>
                  <a:pt x="67609" y="394059"/>
                </a:lnTo>
                <a:lnTo>
                  <a:pt x="39422" y="359896"/>
                </a:lnTo>
                <a:lnTo>
                  <a:pt x="18140" y="320686"/>
                </a:lnTo>
                <a:lnTo>
                  <a:pt x="4689" y="277356"/>
                </a:lnTo>
                <a:lnTo>
                  <a:pt x="0" y="230834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451" rIns="0" bIns="0" rtlCol="0">
            <a:spAutoFit/>
          </a:bodyPr>
          <a:lstStyle/>
          <a:p>
            <a:pPr marL="2432050">
              <a:lnSpc>
                <a:spcPct val="100000"/>
              </a:lnSpc>
            </a:pPr>
            <a:r>
              <a:rPr sz="3200" spc="-5" dirty="0"/>
              <a:t>İŞE</a:t>
            </a:r>
            <a:r>
              <a:rPr sz="3200" spc="-90" dirty="0"/>
              <a:t> </a:t>
            </a:r>
            <a:r>
              <a:rPr sz="3200" dirty="0"/>
              <a:t>BAŞVURU</a:t>
            </a:r>
            <a:endParaRPr sz="3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048" y="847890"/>
            <a:ext cx="736854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YENİ </a:t>
            </a:r>
            <a:r>
              <a:rPr spc="-5" dirty="0"/>
              <a:t>MEZUNLARA </a:t>
            </a:r>
            <a:r>
              <a:rPr spc="-25" dirty="0"/>
              <a:t>YÖNELTİLEN</a:t>
            </a:r>
            <a:r>
              <a:rPr spc="-155" dirty="0"/>
              <a:t> </a:t>
            </a:r>
            <a:r>
              <a:rPr spc="-5" dirty="0"/>
              <a:t>SORULAR</a:t>
            </a:r>
          </a:p>
        </p:txBody>
      </p:sp>
      <p:sp>
        <p:nvSpPr>
          <p:cNvPr id="3" name="object 3"/>
          <p:cNvSpPr/>
          <p:nvPr/>
        </p:nvSpPr>
        <p:spPr>
          <a:xfrm>
            <a:off x="3282048" y="2721813"/>
            <a:ext cx="1925637" cy="1709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4101" y="1525549"/>
            <a:ext cx="3211830" cy="586740"/>
          </a:xfrm>
          <a:custGeom>
            <a:avLst/>
            <a:gdLst/>
            <a:ahLst/>
            <a:cxnLst/>
            <a:rect l="l" t="t" r="r" b="b"/>
            <a:pathLst>
              <a:path w="3211829" h="586739">
                <a:moveTo>
                  <a:pt x="3114116" y="0"/>
                </a:moveTo>
                <a:lnTo>
                  <a:pt x="97713" y="0"/>
                </a:lnTo>
                <a:lnTo>
                  <a:pt x="59680" y="7679"/>
                </a:lnTo>
                <a:lnTo>
                  <a:pt x="28621" y="28622"/>
                </a:lnTo>
                <a:lnTo>
                  <a:pt x="7679" y="59686"/>
                </a:lnTo>
                <a:lnTo>
                  <a:pt x="0" y="97726"/>
                </a:lnTo>
                <a:lnTo>
                  <a:pt x="0" y="488619"/>
                </a:lnTo>
                <a:lnTo>
                  <a:pt x="7679" y="526652"/>
                </a:lnTo>
                <a:lnTo>
                  <a:pt x="28621" y="557712"/>
                </a:lnTo>
                <a:lnTo>
                  <a:pt x="59680" y="578654"/>
                </a:lnTo>
                <a:lnTo>
                  <a:pt x="97713" y="586333"/>
                </a:lnTo>
                <a:lnTo>
                  <a:pt x="3114116" y="586333"/>
                </a:lnTo>
                <a:lnTo>
                  <a:pt x="3152156" y="578654"/>
                </a:lnTo>
                <a:lnTo>
                  <a:pt x="3183220" y="557712"/>
                </a:lnTo>
                <a:lnTo>
                  <a:pt x="3204163" y="526652"/>
                </a:lnTo>
                <a:lnTo>
                  <a:pt x="3211842" y="488619"/>
                </a:lnTo>
                <a:lnTo>
                  <a:pt x="3211842" y="97726"/>
                </a:lnTo>
                <a:lnTo>
                  <a:pt x="3204163" y="59686"/>
                </a:lnTo>
                <a:lnTo>
                  <a:pt x="3183220" y="28622"/>
                </a:lnTo>
                <a:lnTo>
                  <a:pt x="3152156" y="7679"/>
                </a:lnTo>
                <a:lnTo>
                  <a:pt x="3114116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9078" y="1645107"/>
            <a:ext cx="282829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4535" marR="5080" indent="-712470">
              <a:lnSpc>
                <a:spcPts val="1400"/>
              </a:lnSpc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Eğitiminize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devam ederken herhangi bir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iş  tecrübeniz oldu</a:t>
            </a:r>
            <a:r>
              <a:rPr sz="1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mu?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58033" y="2111993"/>
            <a:ext cx="24765" cy="10160"/>
          </a:xfrm>
          <a:custGeom>
            <a:avLst/>
            <a:gdLst/>
            <a:ahLst/>
            <a:cxnLst/>
            <a:rect l="l" t="t" r="r" b="b"/>
            <a:pathLst>
              <a:path w="24764" h="10160">
                <a:moveTo>
                  <a:pt x="0" y="0"/>
                </a:moveTo>
                <a:lnTo>
                  <a:pt x="6056" y="2473"/>
                </a:lnTo>
                <a:lnTo>
                  <a:pt x="12103" y="4965"/>
                </a:lnTo>
                <a:lnTo>
                  <a:pt x="18142" y="7478"/>
                </a:lnTo>
                <a:lnTo>
                  <a:pt x="24169" y="10009"/>
                </a:lnTo>
              </a:path>
            </a:pathLst>
          </a:custGeom>
          <a:ln w="9524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9345" y="2122106"/>
            <a:ext cx="2341880" cy="586740"/>
          </a:xfrm>
          <a:custGeom>
            <a:avLst/>
            <a:gdLst/>
            <a:ahLst/>
            <a:cxnLst/>
            <a:rect l="l" t="t" r="r" b="b"/>
            <a:pathLst>
              <a:path w="2341879" h="586739">
                <a:moveTo>
                  <a:pt x="2244039" y="0"/>
                </a:moveTo>
                <a:lnTo>
                  <a:pt x="97726" y="0"/>
                </a:lnTo>
                <a:lnTo>
                  <a:pt x="59691" y="7679"/>
                </a:lnTo>
                <a:lnTo>
                  <a:pt x="28627" y="28622"/>
                </a:lnTo>
                <a:lnTo>
                  <a:pt x="7681" y="59686"/>
                </a:lnTo>
                <a:lnTo>
                  <a:pt x="0" y="97726"/>
                </a:lnTo>
                <a:lnTo>
                  <a:pt x="0" y="488607"/>
                </a:lnTo>
                <a:lnTo>
                  <a:pt x="7681" y="526647"/>
                </a:lnTo>
                <a:lnTo>
                  <a:pt x="28627" y="557710"/>
                </a:lnTo>
                <a:lnTo>
                  <a:pt x="59691" y="578654"/>
                </a:lnTo>
                <a:lnTo>
                  <a:pt x="97726" y="586333"/>
                </a:lnTo>
                <a:lnTo>
                  <a:pt x="2244039" y="586333"/>
                </a:lnTo>
                <a:lnTo>
                  <a:pt x="2282079" y="578654"/>
                </a:lnTo>
                <a:lnTo>
                  <a:pt x="2313143" y="557710"/>
                </a:lnTo>
                <a:lnTo>
                  <a:pt x="2334086" y="526647"/>
                </a:lnTo>
                <a:lnTo>
                  <a:pt x="2341765" y="488607"/>
                </a:lnTo>
                <a:lnTo>
                  <a:pt x="2341765" y="97726"/>
                </a:lnTo>
                <a:lnTo>
                  <a:pt x="2334086" y="59686"/>
                </a:lnTo>
                <a:lnTo>
                  <a:pt x="2313143" y="28622"/>
                </a:lnTo>
                <a:lnTo>
                  <a:pt x="2282079" y="7679"/>
                </a:lnTo>
                <a:lnTo>
                  <a:pt x="224403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03042" y="2241664"/>
            <a:ext cx="178117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marR="5080" indent="-359410">
              <a:lnSpc>
                <a:spcPts val="1400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Mezun olduğunuz</a:t>
            </a:r>
            <a:r>
              <a:rPr sz="1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bölümü  neden</a:t>
            </a:r>
            <a:r>
              <a:rPr sz="1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seçtiniz?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38224" y="2716020"/>
            <a:ext cx="326390" cy="837565"/>
          </a:xfrm>
          <a:custGeom>
            <a:avLst/>
            <a:gdLst/>
            <a:ahLst/>
            <a:cxnLst/>
            <a:rect l="l" t="t" r="r" b="b"/>
            <a:pathLst>
              <a:path w="326389" h="837564">
                <a:moveTo>
                  <a:pt x="0" y="0"/>
                </a:moveTo>
                <a:lnTo>
                  <a:pt x="27730" y="42205"/>
                </a:lnTo>
                <a:lnTo>
                  <a:pt x="54374" y="85031"/>
                </a:lnTo>
                <a:lnTo>
                  <a:pt x="79923" y="128457"/>
                </a:lnTo>
                <a:lnTo>
                  <a:pt x="104367" y="172462"/>
                </a:lnTo>
                <a:lnTo>
                  <a:pt x="127700" y="217023"/>
                </a:lnTo>
                <a:lnTo>
                  <a:pt x="149912" y="262119"/>
                </a:lnTo>
                <a:lnTo>
                  <a:pt x="170995" y="307730"/>
                </a:lnTo>
                <a:lnTo>
                  <a:pt x="190940" y="353833"/>
                </a:lnTo>
                <a:lnTo>
                  <a:pt x="209741" y="400406"/>
                </a:lnTo>
                <a:lnTo>
                  <a:pt x="227387" y="447429"/>
                </a:lnTo>
                <a:lnTo>
                  <a:pt x="243871" y="494880"/>
                </a:lnTo>
                <a:lnTo>
                  <a:pt x="259184" y="542737"/>
                </a:lnTo>
                <a:lnTo>
                  <a:pt x="273318" y="590980"/>
                </a:lnTo>
                <a:lnTo>
                  <a:pt x="286264" y="639585"/>
                </a:lnTo>
                <a:lnTo>
                  <a:pt x="298015" y="688533"/>
                </a:lnTo>
                <a:lnTo>
                  <a:pt x="308562" y="737801"/>
                </a:lnTo>
                <a:lnTo>
                  <a:pt x="317896" y="787369"/>
                </a:lnTo>
                <a:lnTo>
                  <a:pt x="326009" y="837214"/>
                </a:lnTo>
              </a:path>
            </a:pathLst>
          </a:custGeom>
          <a:ln w="9524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3929" y="3562312"/>
            <a:ext cx="2526030" cy="586740"/>
          </a:xfrm>
          <a:custGeom>
            <a:avLst/>
            <a:gdLst/>
            <a:ahLst/>
            <a:cxnLst/>
            <a:rect l="l" t="t" r="r" b="b"/>
            <a:pathLst>
              <a:path w="2526029" h="586739">
                <a:moveTo>
                  <a:pt x="2427973" y="0"/>
                </a:moveTo>
                <a:lnTo>
                  <a:pt x="97726" y="0"/>
                </a:lnTo>
                <a:lnTo>
                  <a:pt x="59691" y="7679"/>
                </a:lnTo>
                <a:lnTo>
                  <a:pt x="28627" y="28622"/>
                </a:lnTo>
                <a:lnTo>
                  <a:pt x="7681" y="59686"/>
                </a:lnTo>
                <a:lnTo>
                  <a:pt x="0" y="97726"/>
                </a:lnTo>
                <a:lnTo>
                  <a:pt x="0" y="488607"/>
                </a:lnTo>
                <a:lnTo>
                  <a:pt x="7681" y="526647"/>
                </a:lnTo>
                <a:lnTo>
                  <a:pt x="28627" y="557710"/>
                </a:lnTo>
                <a:lnTo>
                  <a:pt x="59691" y="578654"/>
                </a:lnTo>
                <a:lnTo>
                  <a:pt x="97726" y="586333"/>
                </a:lnTo>
                <a:lnTo>
                  <a:pt x="2427973" y="586333"/>
                </a:lnTo>
                <a:lnTo>
                  <a:pt x="2466013" y="578654"/>
                </a:lnTo>
                <a:lnTo>
                  <a:pt x="2497077" y="557710"/>
                </a:lnTo>
                <a:lnTo>
                  <a:pt x="2518020" y="526647"/>
                </a:lnTo>
                <a:lnTo>
                  <a:pt x="2525699" y="488607"/>
                </a:lnTo>
                <a:lnTo>
                  <a:pt x="2525699" y="97726"/>
                </a:lnTo>
                <a:lnTo>
                  <a:pt x="2518020" y="59686"/>
                </a:lnTo>
                <a:lnTo>
                  <a:pt x="2497077" y="28622"/>
                </a:lnTo>
                <a:lnTo>
                  <a:pt x="2466013" y="7679"/>
                </a:lnTo>
                <a:lnTo>
                  <a:pt x="2427973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3929" y="3562312"/>
            <a:ext cx="2526030" cy="586740"/>
          </a:xfrm>
          <a:custGeom>
            <a:avLst/>
            <a:gdLst/>
            <a:ahLst/>
            <a:cxnLst/>
            <a:rect l="l" t="t" r="r" b="b"/>
            <a:pathLst>
              <a:path w="2526029" h="586739">
                <a:moveTo>
                  <a:pt x="0" y="97725"/>
                </a:moveTo>
                <a:lnTo>
                  <a:pt x="7679" y="59686"/>
                </a:lnTo>
                <a:lnTo>
                  <a:pt x="28623" y="28623"/>
                </a:lnTo>
                <a:lnTo>
                  <a:pt x="59686" y="7679"/>
                </a:lnTo>
                <a:lnTo>
                  <a:pt x="97725" y="0"/>
                </a:lnTo>
                <a:lnTo>
                  <a:pt x="2427968" y="0"/>
                </a:lnTo>
                <a:lnTo>
                  <a:pt x="2466005" y="7679"/>
                </a:lnTo>
                <a:lnTo>
                  <a:pt x="2497066" y="28623"/>
                </a:lnTo>
                <a:lnTo>
                  <a:pt x="2518008" y="59686"/>
                </a:lnTo>
                <a:lnTo>
                  <a:pt x="2525688" y="97725"/>
                </a:lnTo>
                <a:lnTo>
                  <a:pt x="2525688" y="488612"/>
                </a:lnTo>
                <a:lnTo>
                  <a:pt x="2518008" y="526651"/>
                </a:lnTo>
                <a:lnTo>
                  <a:pt x="2497066" y="557714"/>
                </a:lnTo>
                <a:lnTo>
                  <a:pt x="2466005" y="578657"/>
                </a:lnTo>
                <a:lnTo>
                  <a:pt x="2427968" y="586337"/>
                </a:lnTo>
                <a:lnTo>
                  <a:pt x="97725" y="586337"/>
                </a:lnTo>
                <a:lnTo>
                  <a:pt x="59686" y="578657"/>
                </a:lnTo>
                <a:lnTo>
                  <a:pt x="28623" y="557714"/>
                </a:lnTo>
                <a:lnTo>
                  <a:pt x="7679" y="526651"/>
                </a:lnTo>
                <a:lnTo>
                  <a:pt x="0" y="488612"/>
                </a:lnTo>
                <a:lnTo>
                  <a:pt x="0" y="9772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63231" y="3681869"/>
            <a:ext cx="225361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745" marR="5080" indent="-233679">
              <a:lnSpc>
                <a:spcPts val="1400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Öğrencilik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hayaftnızda</a:t>
            </a:r>
            <a:r>
              <a:rPr sz="13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kaftldığınız 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sosyal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aktiviteler</a:t>
            </a:r>
            <a:r>
              <a:rPr sz="1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nelerdir?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38224" y="4157704"/>
            <a:ext cx="326390" cy="837565"/>
          </a:xfrm>
          <a:custGeom>
            <a:avLst/>
            <a:gdLst/>
            <a:ahLst/>
            <a:cxnLst/>
            <a:rect l="l" t="t" r="r" b="b"/>
            <a:pathLst>
              <a:path w="326389" h="837564">
                <a:moveTo>
                  <a:pt x="326009" y="0"/>
                </a:moveTo>
                <a:lnTo>
                  <a:pt x="317896" y="49844"/>
                </a:lnTo>
                <a:lnTo>
                  <a:pt x="308562" y="99412"/>
                </a:lnTo>
                <a:lnTo>
                  <a:pt x="298016" y="148680"/>
                </a:lnTo>
                <a:lnTo>
                  <a:pt x="286266" y="197628"/>
                </a:lnTo>
                <a:lnTo>
                  <a:pt x="273319" y="246234"/>
                </a:lnTo>
                <a:lnTo>
                  <a:pt x="259186" y="294476"/>
                </a:lnTo>
                <a:lnTo>
                  <a:pt x="243873" y="342334"/>
                </a:lnTo>
                <a:lnTo>
                  <a:pt x="227390" y="389785"/>
                </a:lnTo>
                <a:lnTo>
                  <a:pt x="209744" y="436808"/>
                </a:lnTo>
                <a:lnTo>
                  <a:pt x="190945" y="483382"/>
                </a:lnTo>
                <a:lnTo>
                  <a:pt x="170999" y="529485"/>
                </a:lnTo>
                <a:lnTo>
                  <a:pt x="149916" y="575095"/>
                </a:lnTo>
                <a:lnTo>
                  <a:pt x="127704" y="620192"/>
                </a:lnTo>
                <a:lnTo>
                  <a:pt x="104371" y="664754"/>
                </a:lnTo>
                <a:lnTo>
                  <a:pt x="79926" y="708759"/>
                </a:lnTo>
                <a:lnTo>
                  <a:pt x="54377" y="752186"/>
                </a:lnTo>
                <a:lnTo>
                  <a:pt x="27732" y="795013"/>
                </a:lnTo>
                <a:lnTo>
                  <a:pt x="0" y="837219"/>
                </a:lnTo>
              </a:path>
            </a:pathLst>
          </a:custGeom>
          <a:ln w="9524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2149" y="5002517"/>
            <a:ext cx="2276475" cy="586740"/>
          </a:xfrm>
          <a:custGeom>
            <a:avLst/>
            <a:gdLst/>
            <a:ahLst/>
            <a:cxnLst/>
            <a:rect l="l" t="t" r="r" b="b"/>
            <a:pathLst>
              <a:path w="2276475" h="586739">
                <a:moveTo>
                  <a:pt x="2178431" y="0"/>
                </a:moveTo>
                <a:lnTo>
                  <a:pt x="97726" y="0"/>
                </a:lnTo>
                <a:lnTo>
                  <a:pt x="59691" y="7679"/>
                </a:lnTo>
                <a:lnTo>
                  <a:pt x="28627" y="28622"/>
                </a:lnTo>
                <a:lnTo>
                  <a:pt x="7681" y="59686"/>
                </a:lnTo>
                <a:lnTo>
                  <a:pt x="0" y="97726"/>
                </a:lnTo>
                <a:lnTo>
                  <a:pt x="0" y="488607"/>
                </a:lnTo>
                <a:lnTo>
                  <a:pt x="7681" y="526647"/>
                </a:lnTo>
                <a:lnTo>
                  <a:pt x="28627" y="557711"/>
                </a:lnTo>
                <a:lnTo>
                  <a:pt x="59691" y="578655"/>
                </a:lnTo>
                <a:lnTo>
                  <a:pt x="97726" y="586334"/>
                </a:lnTo>
                <a:lnTo>
                  <a:pt x="2178431" y="586334"/>
                </a:lnTo>
                <a:lnTo>
                  <a:pt x="2216471" y="578655"/>
                </a:lnTo>
                <a:lnTo>
                  <a:pt x="2247534" y="557711"/>
                </a:lnTo>
                <a:lnTo>
                  <a:pt x="2268477" y="526647"/>
                </a:lnTo>
                <a:lnTo>
                  <a:pt x="2276157" y="488607"/>
                </a:lnTo>
                <a:lnTo>
                  <a:pt x="2276157" y="97726"/>
                </a:lnTo>
                <a:lnTo>
                  <a:pt x="2268477" y="59686"/>
                </a:lnTo>
                <a:lnTo>
                  <a:pt x="2247534" y="28622"/>
                </a:lnTo>
                <a:lnTo>
                  <a:pt x="2216471" y="7679"/>
                </a:lnTo>
                <a:lnTo>
                  <a:pt x="2178431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52149" y="5002517"/>
            <a:ext cx="2276475" cy="586740"/>
          </a:xfrm>
          <a:custGeom>
            <a:avLst/>
            <a:gdLst/>
            <a:ahLst/>
            <a:cxnLst/>
            <a:rect l="l" t="t" r="r" b="b"/>
            <a:pathLst>
              <a:path w="2276475" h="586739">
                <a:moveTo>
                  <a:pt x="0" y="97725"/>
                </a:moveTo>
                <a:lnTo>
                  <a:pt x="7679" y="59686"/>
                </a:lnTo>
                <a:lnTo>
                  <a:pt x="28623" y="28622"/>
                </a:lnTo>
                <a:lnTo>
                  <a:pt x="59686" y="7679"/>
                </a:lnTo>
                <a:lnTo>
                  <a:pt x="97724" y="0"/>
                </a:lnTo>
                <a:lnTo>
                  <a:pt x="2178418" y="0"/>
                </a:lnTo>
                <a:lnTo>
                  <a:pt x="2216457" y="7679"/>
                </a:lnTo>
                <a:lnTo>
                  <a:pt x="2247522" y="28622"/>
                </a:lnTo>
                <a:lnTo>
                  <a:pt x="2268467" y="59686"/>
                </a:lnTo>
                <a:lnTo>
                  <a:pt x="2276148" y="97725"/>
                </a:lnTo>
                <a:lnTo>
                  <a:pt x="2276148" y="488612"/>
                </a:lnTo>
                <a:lnTo>
                  <a:pt x="2268467" y="526651"/>
                </a:lnTo>
                <a:lnTo>
                  <a:pt x="2247522" y="557714"/>
                </a:lnTo>
                <a:lnTo>
                  <a:pt x="2216457" y="578657"/>
                </a:lnTo>
                <a:lnTo>
                  <a:pt x="2178418" y="586337"/>
                </a:lnTo>
                <a:lnTo>
                  <a:pt x="97724" y="586337"/>
                </a:lnTo>
                <a:lnTo>
                  <a:pt x="59686" y="578657"/>
                </a:lnTo>
                <a:lnTo>
                  <a:pt x="28623" y="557714"/>
                </a:lnTo>
                <a:lnTo>
                  <a:pt x="7679" y="526651"/>
                </a:lnTo>
                <a:lnTo>
                  <a:pt x="0" y="488612"/>
                </a:lnTo>
                <a:lnTo>
                  <a:pt x="0" y="9772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42094" y="5122074"/>
            <a:ext cx="210312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 marR="5080" indent="-52069">
              <a:lnSpc>
                <a:spcPts val="1400"/>
              </a:lnSpc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Bitirme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dereceniz ve en çok</a:t>
            </a:r>
            <a:r>
              <a:rPr sz="1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ilgi  duyduğunuz dersler</a:t>
            </a:r>
            <a:r>
              <a:rPr sz="1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nelerdir?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58033" y="5588950"/>
            <a:ext cx="24765" cy="10160"/>
          </a:xfrm>
          <a:custGeom>
            <a:avLst/>
            <a:gdLst/>
            <a:ahLst/>
            <a:cxnLst/>
            <a:rect l="l" t="t" r="r" b="b"/>
            <a:pathLst>
              <a:path w="24764" h="10160">
                <a:moveTo>
                  <a:pt x="24169" y="0"/>
                </a:moveTo>
                <a:lnTo>
                  <a:pt x="18142" y="2532"/>
                </a:lnTo>
                <a:lnTo>
                  <a:pt x="12103" y="5046"/>
                </a:lnTo>
                <a:lnTo>
                  <a:pt x="6056" y="7538"/>
                </a:lnTo>
                <a:lnTo>
                  <a:pt x="0" y="10009"/>
                </a:lnTo>
              </a:path>
            </a:pathLst>
          </a:custGeom>
          <a:ln w="9524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6790" y="5599066"/>
            <a:ext cx="2446655" cy="586740"/>
          </a:xfrm>
          <a:custGeom>
            <a:avLst/>
            <a:gdLst/>
            <a:ahLst/>
            <a:cxnLst/>
            <a:rect l="l" t="t" r="r" b="b"/>
            <a:pathLst>
              <a:path w="2446654" h="586739">
                <a:moveTo>
                  <a:pt x="2348738" y="0"/>
                </a:moveTo>
                <a:lnTo>
                  <a:pt x="97726" y="0"/>
                </a:lnTo>
                <a:lnTo>
                  <a:pt x="59686" y="7679"/>
                </a:lnTo>
                <a:lnTo>
                  <a:pt x="28622" y="28622"/>
                </a:lnTo>
                <a:lnTo>
                  <a:pt x="7679" y="59686"/>
                </a:lnTo>
                <a:lnTo>
                  <a:pt x="0" y="97725"/>
                </a:lnTo>
                <a:lnTo>
                  <a:pt x="0" y="488613"/>
                </a:lnTo>
                <a:lnTo>
                  <a:pt x="7679" y="526651"/>
                </a:lnTo>
                <a:lnTo>
                  <a:pt x="28622" y="557714"/>
                </a:lnTo>
                <a:lnTo>
                  <a:pt x="59686" y="578657"/>
                </a:lnTo>
                <a:lnTo>
                  <a:pt x="97726" y="586337"/>
                </a:lnTo>
                <a:lnTo>
                  <a:pt x="2348738" y="586337"/>
                </a:lnTo>
                <a:lnTo>
                  <a:pt x="2386778" y="578657"/>
                </a:lnTo>
                <a:lnTo>
                  <a:pt x="2417841" y="557714"/>
                </a:lnTo>
                <a:lnTo>
                  <a:pt x="2438784" y="526651"/>
                </a:lnTo>
                <a:lnTo>
                  <a:pt x="2446464" y="488613"/>
                </a:lnTo>
                <a:lnTo>
                  <a:pt x="2446464" y="97725"/>
                </a:lnTo>
                <a:lnTo>
                  <a:pt x="2438784" y="59686"/>
                </a:lnTo>
                <a:lnTo>
                  <a:pt x="2417841" y="28622"/>
                </a:lnTo>
                <a:lnTo>
                  <a:pt x="2386778" y="7679"/>
                </a:lnTo>
                <a:lnTo>
                  <a:pt x="2348738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6790" y="5599066"/>
            <a:ext cx="2446655" cy="586740"/>
          </a:xfrm>
          <a:custGeom>
            <a:avLst/>
            <a:gdLst/>
            <a:ahLst/>
            <a:cxnLst/>
            <a:rect l="l" t="t" r="r" b="b"/>
            <a:pathLst>
              <a:path w="2446654" h="586739">
                <a:moveTo>
                  <a:pt x="0" y="97724"/>
                </a:moveTo>
                <a:lnTo>
                  <a:pt x="7679" y="59685"/>
                </a:lnTo>
                <a:lnTo>
                  <a:pt x="28622" y="28622"/>
                </a:lnTo>
                <a:lnTo>
                  <a:pt x="59686" y="7679"/>
                </a:lnTo>
                <a:lnTo>
                  <a:pt x="97725" y="0"/>
                </a:lnTo>
                <a:lnTo>
                  <a:pt x="2348738" y="0"/>
                </a:lnTo>
                <a:lnTo>
                  <a:pt x="2386775" y="7679"/>
                </a:lnTo>
                <a:lnTo>
                  <a:pt x="2417836" y="28622"/>
                </a:lnTo>
                <a:lnTo>
                  <a:pt x="2438778" y="59685"/>
                </a:lnTo>
                <a:lnTo>
                  <a:pt x="2446458" y="97724"/>
                </a:lnTo>
                <a:lnTo>
                  <a:pt x="2446458" y="488612"/>
                </a:lnTo>
                <a:lnTo>
                  <a:pt x="2438778" y="526651"/>
                </a:lnTo>
                <a:lnTo>
                  <a:pt x="2417836" y="557714"/>
                </a:lnTo>
                <a:lnTo>
                  <a:pt x="2386775" y="578657"/>
                </a:lnTo>
                <a:lnTo>
                  <a:pt x="2348738" y="586337"/>
                </a:lnTo>
                <a:lnTo>
                  <a:pt x="97725" y="586337"/>
                </a:lnTo>
                <a:lnTo>
                  <a:pt x="59686" y="578657"/>
                </a:lnTo>
                <a:lnTo>
                  <a:pt x="28622" y="557714"/>
                </a:lnTo>
                <a:lnTo>
                  <a:pt x="7679" y="526651"/>
                </a:lnTo>
                <a:lnTo>
                  <a:pt x="0" y="488612"/>
                </a:lnTo>
                <a:lnTo>
                  <a:pt x="0" y="97724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69124" y="5718627"/>
            <a:ext cx="216852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0" marR="5080" indent="-768985">
              <a:lnSpc>
                <a:spcPts val="1400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Mesleğinizle ilgili son</a:t>
            </a:r>
            <a:r>
              <a:rPr sz="1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gelişmeler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nelerdir?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17834" y="5588950"/>
            <a:ext cx="24765" cy="10160"/>
          </a:xfrm>
          <a:custGeom>
            <a:avLst/>
            <a:gdLst/>
            <a:ahLst/>
            <a:cxnLst/>
            <a:rect l="l" t="t" r="r" b="b"/>
            <a:pathLst>
              <a:path w="24764" h="10160">
                <a:moveTo>
                  <a:pt x="24159" y="10009"/>
                </a:moveTo>
                <a:lnTo>
                  <a:pt x="18109" y="7538"/>
                </a:lnTo>
                <a:lnTo>
                  <a:pt x="12064" y="5046"/>
                </a:lnTo>
                <a:lnTo>
                  <a:pt x="6027" y="2532"/>
                </a:lnTo>
                <a:lnTo>
                  <a:pt x="0" y="0"/>
                </a:lnTo>
              </a:path>
            </a:pathLst>
          </a:custGeom>
          <a:ln w="9524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2386" y="5002517"/>
            <a:ext cx="2574925" cy="586740"/>
          </a:xfrm>
          <a:custGeom>
            <a:avLst/>
            <a:gdLst/>
            <a:ahLst/>
            <a:cxnLst/>
            <a:rect l="l" t="t" r="r" b="b"/>
            <a:pathLst>
              <a:path w="2574925" h="586739">
                <a:moveTo>
                  <a:pt x="2477135" y="0"/>
                </a:moveTo>
                <a:lnTo>
                  <a:pt x="97713" y="0"/>
                </a:lnTo>
                <a:lnTo>
                  <a:pt x="59680" y="7679"/>
                </a:lnTo>
                <a:lnTo>
                  <a:pt x="28621" y="28622"/>
                </a:lnTo>
                <a:lnTo>
                  <a:pt x="7679" y="59686"/>
                </a:lnTo>
                <a:lnTo>
                  <a:pt x="0" y="97726"/>
                </a:lnTo>
                <a:lnTo>
                  <a:pt x="0" y="488607"/>
                </a:lnTo>
                <a:lnTo>
                  <a:pt x="7679" y="526647"/>
                </a:lnTo>
                <a:lnTo>
                  <a:pt x="28621" y="557711"/>
                </a:lnTo>
                <a:lnTo>
                  <a:pt x="59680" y="578655"/>
                </a:lnTo>
                <a:lnTo>
                  <a:pt x="97713" y="586334"/>
                </a:lnTo>
                <a:lnTo>
                  <a:pt x="2477135" y="586334"/>
                </a:lnTo>
                <a:lnTo>
                  <a:pt x="2515175" y="578655"/>
                </a:lnTo>
                <a:lnTo>
                  <a:pt x="2546238" y="557711"/>
                </a:lnTo>
                <a:lnTo>
                  <a:pt x="2567181" y="526647"/>
                </a:lnTo>
                <a:lnTo>
                  <a:pt x="2574861" y="488607"/>
                </a:lnTo>
                <a:lnTo>
                  <a:pt x="2574861" y="97726"/>
                </a:lnTo>
                <a:lnTo>
                  <a:pt x="2567181" y="59686"/>
                </a:lnTo>
                <a:lnTo>
                  <a:pt x="2546238" y="28622"/>
                </a:lnTo>
                <a:lnTo>
                  <a:pt x="2515175" y="7679"/>
                </a:lnTo>
                <a:lnTo>
                  <a:pt x="2477135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2386" y="5002517"/>
            <a:ext cx="2574925" cy="586740"/>
          </a:xfrm>
          <a:custGeom>
            <a:avLst/>
            <a:gdLst/>
            <a:ahLst/>
            <a:cxnLst/>
            <a:rect l="l" t="t" r="r" b="b"/>
            <a:pathLst>
              <a:path w="2574925" h="586739">
                <a:moveTo>
                  <a:pt x="0" y="97725"/>
                </a:moveTo>
                <a:lnTo>
                  <a:pt x="7679" y="59686"/>
                </a:lnTo>
                <a:lnTo>
                  <a:pt x="28622" y="28622"/>
                </a:lnTo>
                <a:lnTo>
                  <a:pt x="59685" y="7679"/>
                </a:lnTo>
                <a:lnTo>
                  <a:pt x="97724" y="0"/>
                </a:lnTo>
                <a:lnTo>
                  <a:pt x="2477148" y="0"/>
                </a:lnTo>
                <a:lnTo>
                  <a:pt x="2515185" y="7679"/>
                </a:lnTo>
                <a:lnTo>
                  <a:pt x="2546246" y="28622"/>
                </a:lnTo>
                <a:lnTo>
                  <a:pt x="2567188" y="59686"/>
                </a:lnTo>
                <a:lnTo>
                  <a:pt x="2574868" y="97725"/>
                </a:lnTo>
                <a:lnTo>
                  <a:pt x="2574868" y="488612"/>
                </a:lnTo>
                <a:lnTo>
                  <a:pt x="2567188" y="526651"/>
                </a:lnTo>
                <a:lnTo>
                  <a:pt x="2546246" y="557714"/>
                </a:lnTo>
                <a:lnTo>
                  <a:pt x="2515185" y="578657"/>
                </a:lnTo>
                <a:lnTo>
                  <a:pt x="2477148" y="586337"/>
                </a:lnTo>
                <a:lnTo>
                  <a:pt x="97724" y="586337"/>
                </a:lnTo>
                <a:lnTo>
                  <a:pt x="59685" y="578657"/>
                </a:lnTo>
                <a:lnTo>
                  <a:pt x="28622" y="557714"/>
                </a:lnTo>
                <a:lnTo>
                  <a:pt x="7679" y="526651"/>
                </a:lnTo>
                <a:lnTo>
                  <a:pt x="0" y="488612"/>
                </a:lnTo>
                <a:lnTo>
                  <a:pt x="0" y="9772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50560" y="5122074"/>
            <a:ext cx="192532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35" marR="5080" indent="-229870">
              <a:lnSpc>
                <a:spcPts val="1400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Üst öğrenime devam</a:t>
            </a:r>
            <a:r>
              <a:rPr sz="1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etmeyi  düşünüyor</a:t>
            </a:r>
            <a:r>
              <a:rPr sz="1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musunuz?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35815" y="4157704"/>
            <a:ext cx="326390" cy="837565"/>
          </a:xfrm>
          <a:custGeom>
            <a:avLst/>
            <a:gdLst/>
            <a:ahLst/>
            <a:cxnLst/>
            <a:rect l="l" t="t" r="r" b="b"/>
            <a:pathLst>
              <a:path w="326389" h="837564">
                <a:moveTo>
                  <a:pt x="326005" y="837219"/>
                </a:moveTo>
                <a:lnTo>
                  <a:pt x="298274" y="795013"/>
                </a:lnTo>
                <a:lnTo>
                  <a:pt x="271629" y="752186"/>
                </a:lnTo>
                <a:lnTo>
                  <a:pt x="246081" y="708759"/>
                </a:lnTo>
                <a:lnTo>
                  <a:pt x="221636" y="664754"/>
                </a:lnTo>
                <a:lnTo>
                  <a:pt x="198303" y="620192"/>
                </a:lnTo>
                <a:lnTo>
                  <a:pt x="176091" y="575095"/>
                </a:lnTo>
                <a:lnTo>
                  <a:pt x="155008" y="529485"/>
                </a:lnTo>
                <a:lnTo>
                  <a:pt x="135063" y="483382"/>
                </a:lnTo>
                <a:lnTo>
                  <a:pt x="116263" y="436808"/>
                </a:lnTo>
                <a:lnTo>
                  <a:pt x="98617" y="389785"/>
                </a:lnTo>
                <a:lnTo>
                  <a:pt x="82133" y="342334"/>
                </a:lnTo>
                <a:lnTo>
                  <a:pt x="66821" y="294476"/>
                </a:lnTo>
                <a:lnTo>
                  <a:pt x="52687" y="246234"/>
                </a:lnTo>
                <a:lnTo>
                  <a:pt x="39741" y="197628"/>
                </a:lnTo>
                <a:lnTo>
                  <a:pt x="27991" y="148680"/>
                </a:lnTo>
                <a:lnTo>
                  <a:pt x="17445" y="99412"/>
                </a:lnTo>
                <a:lnTo>
                  <a:pt x="8112" y="49844"/>
                </a:lnTo>
                <a:lnTo>
                  <a:pt x="0" y="0"/>
                </a:lnTo>
              </a:path>
            </a:pathLst>
          </a:custGeom>
          <a:ln w="9524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92161" y="3562312"/>
            <a:ext cx="2442210" cy="586740"/>
          </a:xfrm>
          <a:custGeom>
            <a:avLst/>
            <a:gdLst/>
            <a:ahLst/>
            <a:cxnLst/>
            <a:rect l="l" t="t" r="r" b="b"/>
            <a:pathLst>
              <a:path w="2442210" h="586739">
                <a:moveTo>
                  <a:pt x="2344483" y="0"/>
                </a:moveTo>
                <a:lnTo>
                  <a:pt x="97725" y="0"/>
                </a:lnTo>
                <a:lnTo>
                  <a:pt x="59686" y="7679"/>
                </a:lnTo>
                <a:lnTo>
                  <a:pt x="28622" y="28622"/>
                </a:lnTo>
                <a:lnTo>
                  <a:pt x="7679" y="59686"/>
                </a:lnTo>
                <a:lnTo>
                  <a:pt x="0" y="97726"/>
                </a:lnTo>
                <a:lnTo>
                  <a:pt x="0" y="488607"/>
                </a:lnTo>
                <a:lnTo>
                  <a:pt x="7679" y="526647"/>
                </a:lnTo>
                <a:lnTo>
                  <a:pt x="28622" y="557710"/>
                </a:lnTo>
                <a:lnTo>
                  <a:pt x="59686" y="578654"/>
                </a:lnTo>
                <a:lnTo>
                  <a:pt x="97725" y="586333"/>
                </a:lnTo>
                <a:lnTo>
                  <a:pt x="2344483" y="586333"/>
                </a:lnTo>
                <a:lnTo>
                  <a:pt x="2382523" y="578654"/>
                </a:lnTo>
                <a:lnTo>
                  <a:pt x="2413587" y="557710"/>
                </a:lnTo>
                <a:lnTo>
                  <a:pt x="2434530" y="526647"/>
                </a:lnTo>
                <a:lnTo>
                  <a:pt x="2442210" y="488607"/>
                </a:lnTo>
                <a:lnTo>
                  <a:pt x="2442210" y="97726"/>
                </a:lnTo>
                <a:lnTo>
                  <a:pt x="2434530" y="59686"/>
                </a:lnTo>
                <a:lnTo>
                  <a:pt x="2413587" y="28622"/>
                </a:lnTo>
                <a:lnTo>
                  <a:pt x="2382523" y="7679"/>
                </a:lnTo>
                <a:lnTo>
                  <a:pt x="2344483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2161" y="3562312"/>
            <a:ext cx="2442210" cy="586740"/>
          </a:xfrm>
          <a:custGeom>
            <a:avLst/>
            <a:gdLst/>
            <a:ahLst/>
            <a:cxnLst/>
            <a:rect l="l" t="t" r="r" b="b"/>
            <a:pathLst>
              <a:path w="2442210" h="586739">
                <a:moveTo>
                  <a:pt x="0" y="97725"/>
                </a:moveTo>
                <a:lnTo>
                  <a:pt x="7679" y="59686"/>
                </a:lnTo>
                <a:lnTo>
                  <a:pt x="28622" y="28623"/>
                </a:lnTo>
                <a:lnTo>
                  <a:pt x="59685" y="7679"/>
                </a:lnTo>
                <a:lnTo>
                  <a:pt x="97724" y="0"/>
                </a:lnTo>
                <a:lnTo>
                  <a:pt x="2344478" y="0"/>
                </a:lnTo>
                <a:lnTo>
                  <a:pt x="2382517" y="7679"/>
                </a:lnTo>
                <a:lnTo>
                  <a:pt x="2413582" y="28623"/>
                </a:lnTo>
                <a:lnTo>
                  <a:pt x="2434527" y="59686"/>
                </a:lnTo>
                <a:lnTo>
                  <a:pt x="2442208" y="97725"/>
                </a:lnTo>
                <a:lnTo>
                  <a:pt x="2442208" y="488612"/>
                </a:lnTo>
                <a:lnTo>
                  <a:pt x="2434527" y="526651"/>
                </a:lnTo>
                <a:lnTo>
                  <a:pt x="2413582" y="557714"/>
                </a:lnTo>
                <a:lnTo>
                  <a:pt x="2382517" y="578657"/>
                </a:lnTo>
                <a:lnTo>
                  <a:pt x="2344478" y="586337"/>
                </a:lnTo>
                <a:lnTo>
                  <a:pt x="97724" y="586337"/>
                </a:lnTo>
                <a:lnTo>
                  <a:pt x="59685" y="578657"/>
                </a:lnTo>
                <a:lnTo>
                  <a:pt x="28622" y="557714"/>
                </a:lnTo>
                <a:lnTo>
                  <a:pt x="7679" y="526651"/>
                </a:lnTo>
                <a:lnTo>
                  <a:pt x="0" y="488612"/>
                </a:lnTo>
                <a:lnTo>
                  <a:pt x="0" y="9772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26882" y="3681869"/>
            <a:ext cx="217932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8595">
              <a:lnSpc>
                <a:spcPts val="1400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Mesleki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eğitimin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size neler  kazandırdığını</a:t>
            </a:r>
            <a:r>
              <a:rPr sz="1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düşünüyorsunuz?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35815" y="2716020"/>
            <a:ext cx="326390" cy="837565"/>
          </a:xfrm>
          <a:custGeom>
            <a:avLst/>
            <a:gdLst/>
            <a:ahLst/>
            <a:cxnLst/>
            <a:rect l="l" t="t" r="r" b="b"/>
            <a:pathLst>
              <a:path w="326389" h="837564">
                <a:moveTo>
                  <a:pt x="0" y="837214"/>
                </a:moveTo>
                <a:lnTo>
                  <a:pt x="8112" y="787369"/>
                </a:lnTo>
                <a:lnTo>
                  <a:pt x="17445" y="737801"/>
                </a:lnTo>
                <a:lnTo>
                  <a:pt x="27991" y="688533"/>
                </a:lnTo>
                <a:lnTo>
                  <a:pt x="39741" y="639585"/>
                </a:lnTo>
                <a:lnTo>
                  <a:pt x="52687" y="590980"/>
                </a:lnTo>
                <a:lnTo>
                  <a:pt x="66821" y="542737"/>
                </a:lnTo>
                <a:lnTo>
                  <a:pt x="82133" y="494880"/>
                </a:lnTo>
                <a:lnTo>
                  <a:pt x="98617" y="447429"/>
                </a:lnTo>
                <a:lnTo>
                  <a:pt x="116263" y="400406"/>
                </a:lnTo>
                <a:lnTo>
                  <a:pt x="135062" y="353833"/>
                </a:lnTo>
                <a:lnTo>
                  <a:pt x="155008" y="307730"/>
                </a:lnTo>
                <a:lnTo>
                  <a:pt x="176091" y="262119"/>
                </a:lnTo>
                <a:lnTo>
                  <a:pt x="198303" y="217023"/>
                </a:lnTo>
                <a:lnTo>
                  <a:pt x="221636" y="172462"/>
                </a:lnTo>
                <a:lnTo>
                  <a:pt x="246081" y="128457"/>
                </a:lnTo>
                <a:lnTo>
                  <a:pt x="271629" y="85031"/>
                </a:lnTo>
                <a:lnTo>
                  <a:pt x="298274" y="42205"/>
                </a:lnTo>
                <a:lnTo>
                  <a:pt x="326005" y="0"/>
                </a:lnTo>
              </a:path>
            </a:pathLst>
          </a:custGeom>
          <a:ln w="9524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94040" y="2122106"/>
            <a:ext cx="2632075" cy="586740"/>
          </a:xfrm>
          <a:custGeom>
            <a:avLst/>
            <a:gdLst/>
            <a:ahLst/>
            <a:cxnLst/>
            <a:rect l="l" t="t" r="r" b="b"/>
            <a:pathLst>
              <a:path w="2632075" h="586739">
                <a:moveTo>
                  <a:pt x="2533827" y="0"/>
                </a:moveTo>
                <a:lnTo>
                  <a:pt x="97726" y="0"/>
                </a:lnTo>
                <a:lnTo>
                  <a:pt x="59686" y="7679"/>
                </a:lnTo>
                <a:lnTo>
                  <a:pt x="28622" y="28622"/>
                </a:lnTo>
                <a:lnTo>
                  <a:pt x="7679" y="59686"/>
                </a:lnTo>
                <a:lnTo>
                  <a:pt x="0" y="97726"/>
                </a:lnTo>
                <a:lnTo>
                  <a:pt x="0" y="488607"/>
                </a:lnTo>
                <a:lnTo>
                  <a:pt x="7679" y="526647"/>
                </a:lnTo>
                <a:lnTo>
                  <a:pt x="28622" y="557710"/>
                </a:lnTo>
                <a:lnTo>
                  <a:pt x="59686" y="578654"/>
                </a:lnTo>
                <a:lnTo>
                  <a:pt x="97726" y="586333"/>
                </a:lnTo>
                <a:lnTo>
                  <a:pt x="2533827" y="586333"/>
                </a:lnTo>
                <a:lnTo>
                  <a:pt x="2571868" y="578654"/>
                </a:lnTo>
                <a:lnTo>
                  <a:pt x="2602931" y="557710"/>
                </a:lnTo>
                <a:lnTo>
                  <a:pt x="2623874" y="526647"/>
                </a:lnTo>
                <a:lnTo>
                  <a:pt x="2631554" y="488607"/>
                </a:lnTo>
                <a:lnTo>
                  <a:pt x="2631554" y="97726"/>
                </a:lnTo>
                <a:lnTo>
                  <a:pt x="2623874" y="59686"/>
                </a:lnTo>
                <a:lnTo>
                  <a:pt x="2602931" y="28622"/>
                </a:lnTo>
                <a:lnTo>
                  <a:pt x="2571868" y="7679"/>
                </a:lnTo>
                <a:lnTo>
                  <a:pt x="2533827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4040" y="2122106"/>
            <a:ext cx="2632075" cy="586740"/>
          </a:xfrm>
          <a:custGeom>
            <a:avLst/>
            <a:gdLst/>
            <a:ahLst/>
            <a:cxnLst/>
            <a:rect l="l" t="t" r="r" b="b"/>
            <a:pathLst>
              <a:path w="2632075" h="586739">
                <a:moveTo>
                  <a:pt x="0" y="97725"/>
                </a:moveTo>
                <a:lnTo>
                  <a:pt x="7679" y="59686"/>
                </a:lnTo>
                <a:lnTo>
                  <a:pt x="28622" y="28623"/>
                </a:lnTo>
                <a:lnTo>
                  <a:pt x="59685" y="7679"/>
                </a:lnTo>
                <a:lnTo>
                  <a:pt x="97724" y="0"/>
                </a:lnTo>
                <a:lnTo>
                  <a:pt x="2533828" y="0"/>
                </a:lnTo>
                <a:lnTo>
                  <a:pt x="2571871" y="7679"/>
                </a:lnTo>
                <a:lnTo>
                  <a:pt x="2602935" y="28623"/>
                </a:lnTo>
                <a:lnTo>
                  <a:pt x="2623878" y="59686"/>
                </a:lnTo>
                <a:lnTo>
                  <a:pt x="2631558" y="97725"/>
                </a:lnTo>
                <a:lnTo>
                  <a:pt x="2631558" y="488612"/>
                </a:lnTo>
                <a:lnTo>
                  <a:pt x="2623878" y="526651"/>
                </a:lnTo>
                <a:lnTo>
                  <a:pt x="2602935" y="557714"/>
                </a:lnTo>
                <a:lnTo>
                  <a:pt x="2571871" y="578657"/>
                </a:lnTo>
                <a:lnTo>
                  <a:pt x="2533828" y="586337"/>
                </a:lnTo>
                <a:lnTo>
                  <a:pt x="97724" y="586337"/>
                </a:lnTo>
                <a:lnTo>
                  <a:pt x="59685" y="578657"/>
                </a:lnTo>
                <a:lnTo>
                  <a:pt x="28622" y="557714"/>
                </a:lnTo>
                <a:lnTo>
                  <a:pt x="7679" y="526651"/>
                </a:lnTo>
                <a:lnTo>
                  <a:pt x="0" y="488612"/>
                </a:lnTo>
                <a:lnTo>
                  <a:pt x="0" y="9772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219098" y="2307958"/>
            <a:ext cx="1388110" cy="21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Hobileriniz</a:t>
            </a:r>
            <a:r>
              <a:rPr sz="1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nelerdir?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617834" y="2111993"/>
            <a:ext cx="24765" cy="10160"/>
          </a:xfrm>
          <a:custGeom>
            <a:avLst/>
            <a:gdLst/>
            <a:ahLst/>
            <a:cxnLst/>
            <a:rect l="l" t="t" r="r" b="b"/>
            <a:pathLst>
              <a:path w="24764" h="10160">
                <a:moveTo>
                  <a:pt x="0" y="10009"/>
                </a:moveTo>
                <a:lnTo>
                  <a:pt x="6027" y="7478"/>
                </a:lnTo>
                <a:lnTo>
                  <a:pt x="12064" y="4965"/>
                </a:lnTo>
                <a:lnTo>
                  <a:pt x="18109" y="2473"/>
                </a:lnTo>
                <a:lnTo>
                  <a:pt x="24159" y="0"/>
                </a:lnTo>
              </a:path>
            </a:pathLst>
          </a:custGeom>
          <a:ln w="9524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4263" y="1139507"/>
            <a:ext cx="783463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/>
              <a:t>GÖRÜŞME ESNASINDA İŞVERENE SORULABİLECEK</a:t>
            </a:r>
            <a:r>
              <a:rPr sz="2000" spc="-175" dirty="0"/>
              <a:t> </a:t>
            </a:r>
            <a:r>
              <a:rPr sz="2000" dirty="0"/>
              <a:t>SORULAR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444752" y="5271490"/>
            <a:ext cx="6096000" cy="729615"/>
          </a:xfrm>
          <a:custGeom>
            <a:avLst/>
            <a:gdLst/>
            <a:ahLst/>
            <a:cxnLst/>
            <a:rect l="l" t="t" r="r" b="b"/>
            <a:pathLst>
              <a:path w="6096000" h="729614">
                <a:moveTo>
                  <a:pt x="0" y="0"/>
                </a:moveTo>
                <a:lnTo>
                  <a:pt x="6096000" y="0"/>
                </a:lnTo>
                <a:lnTo>
                  <a:pt x="6096000" y="729258"/>
                </a:lnTo>
                <a:lnTo>
                  <a:pt x="0" y="729258"/>
                </a:lnTo>
                <a:lnTo>
                  <a:pt x="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44752" y="5271490"/>
            <a:ext cx="6096000" cy="72961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694055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İşletmenizde ilerleme ve yükselme olanakları</a:t>
            </a:r>
            <a:r>
              <a:rPr sz="1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nasıldır?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4752" y="4159453"/>
            <a:ext cx="6096000" cy="1122045"/>
          </a:xfrm>
          <a:custGeom>
            <a:avLst/>
            <a:gdLst/>
            <a:ahLst/>
            <a:cxnLst/>
            <a:rect l="l" t="t" r="r" b="b"/>
            <a:pathLst>
              <a:path w="6096000" h="1122045">
                <a:moveTo>
                  <a:pt x="3328403" y="841197"/>
                </a:moveTo>
                <a:lnTo>
                  <a:pt x="2767596" y="841197"/>
                </a:lnTo>
                <a:lnTo>
                  <a:pt x="3048000" y="1121600"/>
                </a:lnTo>
                <a:lnTo>
                  <a:pt x="3328403" y="841197"/>
                </a:lnTo>
                <a:close/>
              </a:path>
              <a:path w="6096000" h="1122045">
                <a:moveTo>
                  <a:pt x="3188195" y="728776"/>
                </a:moveTo>
                <a:lnTo>
                  <a:pt x="2907804" y="728776"/>
                </a:lnTo>
                <a:lnTo>
                  <a:pt x="2907804" y="841197"/>
                </a:lnTo>
                <a:lnTo>
                  <a:pt x="3188195" y="841197"/>
                </a:lnTo>
                <a:lnTo>
                  <a:pt x="3188195" y="728776"/>
                </a:lnTo>
                <a:close/>
              </a:path>
              <a:path w="6096000" h="1122045">
                <a:moveTo>
                  <a:pt x="6096000" y="0"/>
                </a:moveTo>
                <a:lnTo>
                  <a:pt x="0" y="0"/>
                </a:lnTo>
                <a:lnTo>
                  <a:pt x="0" y="728776"/>
                </a:lnTo>
                <a:lnTo>
                  <a:pt x="6096000" y="728776"/>
                </a:lnTo>
                <a:lnTo>
                  <a:pt x="609600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4756" y="4159454"/>
            <a:ext cx="6096000" cy="1122045"/>
          </a:xfrm>
          <a:custGeom>
            <a:avLst/>
            <a:gdLst/>
            <a:ahLst/>
            <a:cxnLst/>
            <a:rect l="l" t="t" r="r" b="b"/>
            <a:pathLst>
              <a:path w="6096000" h="1122045">
                <a:moveTo>
                  <a:pt x="6095995" y="728782"/>
                </a:moveTo>
                <a:lnTo>
                  <a:pt x="3188197" y="728782"/>
                </a:lnTo>
                <a:lnTo>
                  <a:pt x="3188197" y="841199"/>
                </a:lnTo>
                <a:lnTo>
                  <a:pt x="3328397" y="841199"/>
                </a:lnTo>
                <a:lnTo>
                  <a:pt x="3047997" y="1121599"/>
                </a:lnTo>
                <a:lnTo>
                  <a:pt x="2767597" y="841199"/>
                </a:lnTo>
                <a:lnTo>
                  <a:pt x="2907797" y="841199"/>
                </a:lnTo>
                <a:lnTo>
                  <a:pt x="2907797" y="728782"/>
                </a:lnTo>
                <a:lnTo>
                  <a:pt x="0" y="728782"/>
                </a:lnTo>
                <a:lnTo>
                  <a:pt x="0" y="0"/>
                </a:lnTo>
                <a:lnTo>
                  <a:pt x="6095995" y="0"/>
                </a:lnTo>
                <a:lnTo>
                  <a:pt x="6095995" y="72878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70043" y="4299940"/>
            <a:ext cx="565213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2069">
              <a:lnSpc>
                <a:spcPts val="18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İşletmenizin çalışanlarına sunduğu imkanlar hakkında bilgi verir  misiniz? ( Örneğin; servis, lokal gibi sosyal imkanları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belirtilebilir)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4752" y="3048787"/>
            <a:ext cx="6096000" cy="1122045"/>
          </a:xfrm>
          <a:custGeom>
            <a:avLst/>
            <a:gdLst/>
            <a:ahLst/>
            <a:cxnLst/>
            <a:rect l="l" t="t" r="r" b="b"/>
            <a:pathLst>
              <a:path w="6096000" h="1122045">
                <a:moveTo>
                  <a:pt x="3328403" y="841197"/>
                </a:moveTo>
                <a:lnTo>
                  <a:pt x="2767596" y="841197"/>
                </a:lnTo>
                <a:lnTo>
                  <a:pt x="3048000" y="1121600"/>
                </a:lnTo>
                <a:lnTo>
                  <a:pt x="3328403" y="841197"/>
                </a:lnTo>
                <a:close/>
              </a:path>
              <a:path w="6096000" h="1122045">
                <a:moveTo>
                  <a:pt x="3188195" y="728789"/>
                </a:moveTo>
                <a:lnTo>
                  <a:pt x="2907804" y="728789"/>
                </a:lnTo>
                <a:lnTo>
                  <a:pt x="2907804" y="841197"/>
                </a:lnTo>
                <a:lnTo>
                  <a:pt x="3188195" y="841197"/>
                </a:lnTo>
                <a:lnTo>
                  <a:pt x="3188195" y="728789"/>
                </a:lnTo>
                <a:close/>
              </a:path>
              <a:path w="6096000" h="1122045">
                <a:moveTo>
                  <a:pt x="6096000" y="0"/>
                </a:moveTo>
                <a:lnTo>
                  <a:pt x="0" y="0"/>
                </a:lnTo>
                <a:lnTo>
                  <a:pt x="0" y="728789"/>
                </a:lnTo>
                <a:lnTo>
                  <a:pt x="6096000" y="728789"/>
                </a:lnTo>
                <a:lnTo>
                  <a:pt x="609600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4756" y="3048788"/>
            <a:ext cx="6096000" cy="1122045"/>
          </a:xfrm>
          <a:custGeom>
            <a:avLst/>
            <a:gdLst/>
            <a:ahLst/>
            <a:cxnLst/>
            <a:rect l="l" t="t" r="r" b="b"/>
            <a:pathLst>
              <a:path w="6096000" h="1122045">
                <a:moveTo>
                  <a:pt x="6095995" y="728782"/>
                </a:moveTo>
                <a:lnTo>
                  <a:pt x="3188197" y="728782"/>
                </a:lnTo>
                <a:lnTo>
                  <a:pt x="3188197" y="841199"/>
                </a:lnTo>
                <a:lnTo>
                  <a:pt x="3328397" y="841199"/>
                </a:lnTo>
                <a:lnTo>
                  <a:pt x="3047997" y="1121599"/>
                </a:lnTo>
                <a:lnTo>
                  <a:pt x="2767597" y="841199"/>
                </a:lnTo>
                <a:lnTo>
                  <a:pt x="2907797" y="841199"/>
                </a:lnTo>
                <a:lnTo>
                  <a:pt x="2907797" y="728782"/>
                </a:lnTo>
                <a:lnTo>
                  <a:pt x="0" y="728782"/>
                </a:lnTo>
                <a:lnTo>
                  <a:pt x="0" y="0"/>
                </a:lnTo>
                <a:lnTo>
                  <a:pt x="6095995" y="0"/>
                </a:lnTo>
                <a:lnTo>
                  <a:pt x="6095995" y="72878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16918" y="3272853"/>
            <a:ext cx="4758690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Sizce işletmenizde çalışmanın en zorlayıcı </a:t>
            </a:r>
            <a:r>
              <a:rPr sz="1700" spc="100" dirty="0">
                <a:solidFill>
                  <a:srgbClr val="FFFFFF"/>
                </a:solidFill>
                <a:latin typeface="Calibri"/>
                <a:cs typeface="Calibri"/>
              </a:rPr>
              <a:t>taral</a:t>
            </a:r>
            <a:r>
              <a:rPr sz="1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nedir?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44752" y="1936750"/>
            <a:ext cx="6096000" cy="1122045"/>
          </a:xfrm>
          <a:custGeom>
            <a:avLst/>
            <a:gdLst/>
            <a:ahLst/>
            <a:cxnLst/>
            <a:rect l="l" t="t" r="r" b="b"/>
            <a:pathLst>
              <a:path w="6096000" h="1122045">
                <a:moveTo>
                  <a:pt x="3328403" y="841197"/>
                </a:moveTo>
                <a:lnTo>
                  <a:pt x="2767596" y="841197"/>
                </a:lnTo>
                <a:lnTo>
                  <a:pt x="3048000" y="1121600"/>
                </a:lnTo>
                <a:lnTo>
                  <a:pt x="3328403" y="841197"/>
                </a:lnTo>
                <a:close/>
              </a:path>
              <a:path w="6096000" h="1122045">
                <a:moveTo>
                  <a:pt x="3188195" y="728776"/>
                </a:moveTo>
                <a:lnTo>
                  <a:pt x="2907804" y="728776"/>
                </a:lnTo>
                <a:lnTo>
                  <a:pt x="2907804" y="841197"/>
                </a:lnTo>
                <a:lnTo>
                  <a:pt x="3188195" y="841197"/>
                </a:lnTo>
                <a:lnTo>
                  <a:pt x="3188195" y="728776"/>
                </a:lnTo>
                <a:close/>
              </a:path>
              <a:path w="6096000" h="1122045">
                <a:moveTo>
                  <a:pt x="6096000" y="0"/>
                </a:moveTo>
                <a:lnTo>
                  <a:pt x="0" y="0"/>
                </a:lnTo>
                <a:lnTo>
                  <a:pt x="0" y="728776"/>
                </a:lnTo>
                <a:lnTo>
                  <a:pt x="6096000" y="728776"/>
                </a:lnTo>
                <a:lnTo>
                  <a:pt x="609600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4756" y="1936751"/>
            <a:ext cx="6096000" cy="1122045"/>
          </a:xfrm>
          <a:custGeom>
            <a:avLst/>
            <a:gdLst/>
            <a:ahLst/>
            <a:cxnLst/>
            <a:rect l="l" t="t" r="r" b="b"/>
            <a:pathLst>
              <a:path w="6096000" h="1122045">
                <a:moveTo>
                  <a:pt x="6095995" y="728782"/>
                </a:moveTo>
                <a:lnTo>
                  <a:pt x="3188197" y="728782"/>
                </a:lnTo>
                <a:lnTo>
                  <a:pt x="3188197" y="841199"/>
                </a:lnTo>
                <a:lnTo>
                  <a:pt x="3328397" y="841199"/>
                </a:lnTo>
                <a:lnTo>
                  <a:pt x="3047997" y="1121599"/>
                </a:lnTo>
                <a:lnTo>
                  <a:pt x="2767597" y="841199"/>
                </a:lnTo>
                <a:lnTo>
                  <a:pt x="2907797" y="841199"/>
                </a:lnTo>
                <a:lnTo>
                  <a:pt x="2907797" y="728782"/>
                </a:lnTo>
                <a:lnTo>
                  <a:pt x="0" y="728782"/>
                </a:lnTo>
                <a:lnTo>
                  <a:pt x="0" y="0"/>
                </a:lnTo>
                <a:lnTo>
                  <a:pt x="6095995" y="0"/>
                </a:lnTo>
                <a:lnTo>
                  <a:pt x="6095995" y="72878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39463" y="2160803"/>
            <a:ext cx="5513070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İşletmenizde başarılı olabilmek için gereken özellikler</a:t>
            </a:r>
            <a:r>
              <a:rPr sz="1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nelerdir?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045" y="1203109"/>
            <a:ext cx="568515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İŞ </a:t>
            </a:r>
            <a:r>
              <a:rPr sz="3200" dirty="0"/>
              <a:t>ARAMA SÜRESİ</a:t>
            </a:r>
            <a:r>
              <a:rPr sz="3200" spc="-305" dirty="0"/>
              <a:t> </a:t>
            </a:r>
            <a:r>
              <a:rPr sz="3200" spc="-5" dirty="0"/>
              <a:t>UZARSA?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064042" y="1998040"/>
            <a:ext cx="5179695" cy="662940"/>
          </a:xfrm>
          <a:custGeom>
            <a:avLst/>
            <a:gdLst/>
            <a:ahLst/>
            <a:cxnLst/>
            <a:rect l="l" t="t" r="r" b="b"/>
            <a:pathLst>
              <a:path w="5179695" h="662939">
                <a:moveTo>
                  <a:pt x="5179568" y="0"/>
                </a:moveTo>
                <a:lnTo>
                  <a:pt x="331254" y="0"/>
                </a:lnTo>
                <a:lnTo>
                  <a:pt x="0" y="331266"/>
                </a:lnTo>
                <a:lnTo>
                  <a:pt x="331254" y="662533"/>
                </a:lnTo>
                <a:lnTo>
                  <a:pt x="5179568" y="662533"/>
                </a:lnTo>
                <a:lnTo>
                  <a:pt x="5179568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0389" y="1998040"/>
            <a:ext cx="662940" cy="662940"/>
          </a:xfrm>
          <a:custGeom>
            <a:avLst/>
            <a:gdLst/>
            <a:ahLst/>
            <a:cxnLst/>
            <a:rect l="l" t="t" r="r" b="b"/>
            <a:pathLst>
              <a:path w="662939" h="662939">
                <a:moveTo>
                  <a:pt x="331266" y="0"/>
                </a:moveTo>
                <a:lnTo>
                  <a:pt x="282314" y="3592"/>
                </a:lnTo>
                <a:lnTo>
                  <a:pt x="235591" y="14026"/>
                </a:lnTo>
                <a:lnTo>
                  <a:pt x="191611" y="30790"/>
                </a:lnTo>
                <a:lnTo>
                  <a:pt x="150887" y="53371"/>
                </a:lnTo>
                <a:lnTo>
                  <a:pt x="113930" y="81257"/>
                </a:lnTo>
                <a:lnTo>
                  <a:pt x="81253" y="113935"/>
                </a:lnTo>
                <a:lnTo>
                  <a:pt x="53368" y="150893"/>
                </a:lnTo>
                <a:lnTo>
                  <a:pt x="30788" y="191617"/>
                </a:lnTo>
                <a:lnTo>
                  <a:pt x="14025" y="235596"/>
                </a:lnTo>
                <a:lnTo>
                  <a:pt x="3591" y="282316"/>
                </a:lnTo>
                <a:lnTo>
                  <a:pt x="0" y="331266"/>
                </a:lnTo>
                <a:lnTo>
                  <a:pt x="3591" y="380219"/>
                </a:lnTo>
                <a:lnTo>
                  <a:pt x="14025" y="426941"/>
                </a:lnTo>
                <a:lnTo>
                  <a:pt x="30788" y="470921"/>
                </a:lnTo>
                <a:lnTo>
                  <a:pt x="53368" y="511646"/>
                </a:lnTo>
                <a:lnTo>
                  <a:pt x="81253" y="548603"/>
                </a:lnTo>
                <a:lnTo>
                  <a:pt x="113930" y="581280"/>
                </a:lnTo>
                <a:lnTo>
                  <a:pt x="150887" y="609165"/>
                </a:lnTo>
                <a:lnTo>
                  <a:pt x="191611" y="631745"/>
                </a:lnTo>
                <a:lnTo>
                  <a:pt x="235591" y="648508"/>
                </a:lnTo>
                <a:lnTo>
                  <a:pt x="282314" y="658941"/>
                </a:lnTo>
                <a:lnTo>
                  <a:pt x="331266" y="662533"/>
                </a:lnTo>
                <a:lnTo>
                  <a:pt x="380216" y="658941"/>
                </a:lnTo>
                <a:lnTo>
                  <a:pt x="426936" y="648508"/>
                </a:lnTo>
                <a:lnTo>
                  <a:pt x="470913" y="631745"/>
                </a:lnTo>
                <a:lnTo>
                  <a:pt x="511636" y="609165"/>
                </a:lnTo>
                <a:lnTo>
                  <a:pt x="548592" y="581280"/>
                </a:lnTo>
                <a:lnTo>
                  <a:pt x="581268" y="548603"/>
                </a:lnTo>
                <a:lnTo>
                  <a:pt x="609153" y="511646"/>
                </a:lnTo>
                <a:lnTo>
                  <a:pt x="631732" y="470921"/>
                </a:lnTo>
                <a:lnTo>
                  <a:pt x="648495" y="426941"/>
                </a:lnTo>
                <a:lnTo>
                  <a:pt x="658929" y="380219"/>
                </a:lnTo>
                <a:lnTo>
                  <a:pt x="662520" y="331266"/>
                </a:lnTo>
                <a:lnTo>
                  <a:pt x="658929" y="282316"/>
                </a:lnTo>
                <a:lnTo>
                  <a:pt x="648495" y="235596"/>
                </a:lnTo>
                <a:lnTo>
                  <a:pt x="631732" y="191617"/>
                </a:lnTo>
                <a:lnTo>
                  <a:pt x="609153" y="150893"/>
                </a:lnTo>
                <a:lnTo>
                  <a:pt x="581268" y="113935"/>
                </a:lnTo>
                <a:lnTo>
                  <a:pt x="548592" y="81257"/>
                </a:lnTo>
                <a:lnTo>
                  <a:pt x="511636" y="53371"/>
                </a:lnTo>
                <a:lnTo>
                  <a:pt x="470913" y="30790"/>
                </a:lnTo>
                <a:lnTo>
                  <a:pt x="426936" y="14026"/>
                </a:lnTo>
                <a:lnTo>
                  <a:pt x="380216" y="3592"/>
                </a:lnTo>
                <a:lnTo>
                  <a:pt x="331266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0389" y="1998040"/>
            <a:ext cx="662940" cy="662940"/>
          </a:xfrm>
          <a:custGeom>
            <a:avLst/>
            <a:gdLst/>
            <a:ahLst/>
            <a:cxnLst/>
            <a:rect l="l" t="t" r="r" b="b"/>
            <a:pathLst>
              <a:path w="662939" h="662939">
                <a:moveTo>
                  <a:pt x="0" y="331262"/>
                </a:moveTo>
                <a:lnTo>
                  <a:pt x="3591" y="282311"/>
                </a:lnTo>
                <a:lnTo>
                  <a:pt x="14025" y="235589"/>
                </a:lnTo>
                <a:lnTo>
                  <a:pt x="30788" y="191610"/>
                </a:lnTo>
                <a:lnTo>
                  <a:pt x="53368" y="150886"/>
                </a:lnTo>
                <a:lnTo>
                  <a:pt x="81253" y="113930"/>
                </a:lnTo>
                <a:lnTo>
                  <a:pt x="113929" y="81253"/>
                </a:lnTo>
                <a:lnTo>
                  <a:pt x="150886" y="53368"/>
                </a:lnTo>
                <a:lnTo>
                  <a:pt x="191610" y="30788"/>
                </a:lnTo>
                <a:lnTo>
                  <a:pt x="235589" y="14025"/>
                </a:lnTo>
                <a:lnTo>
                  <a:pt x="282311" y="3591"/>
                </a:lnTo>
                <a:lnTo>
                  <a:pt x="331262" y="0"/>
                </a:lnTo>
                <a:lnTo>
                  <a:pt x="380214" y="3591"/>
                </a:lnTo>
                <a:lnTo>
                  <a:pt x="426935" y="14025"/>
                </a:lnTo>
                <a:lnTo>
                  <a:pt x="470914" y="30788"/>
                </a:lnTo>
                <a:lnTo>
                  <a:pt x="511638" y="53368"/>
                </a:lnTo>
                <a:lnTo>
                  <a:pt x="548595" y="81253"/>
                </a:lnTo>
                <a:lnTo>
                  <a:pt x="581272" y="113930"/>
                </a:lnTo>
                <a:lnTo>
                  <a:pt x="609156" y="150886"/>
                </a:lnTo>
                <a:lnTo>
                  <a:pt x="631737" y="191610"/>
                </a:lnTo>
                <a:lnTo>
                  <a:pt x="648500" y="235589"/>
                </a:lnTo>
                <a:lnTo>
                  <a:pt x="658933" y="282311"/>
                </a:lnTo>
                <a:lnTo>
                  <a:pt x="662525" y="331262"/>
                </a:lnTo>
                <a:lnTo>
                  <a:pt x="658933" y="380214"/>
                </a:lnTo>
                <a:lnTo>
                  <a:pt x="648500" y="426935"/>
                </a:lnTo>
                <a:lnTo>
                  <a:pt x="631737" y="470914"/>
                </a:lnTo>
                <a:lnTo>
                  <a:pt x="609156" y="511638"/>
                </a:lnTo>
                <a:lnTo>
                  <a:pt x="581272" y="548595"/>
                </a:lnTo>
                <a:lnTo>
                  <a:pt x="548595" y="581272"/>
                </a:lnTo>
                <a:lnTo>
                  <a:pt x="511638" y="609156"/>
                </a:lnTo>
                <a:lnTo>
                  <a:pt x="470914" y="631736"/>
                </a:lnTo>
                <a:lnTo>
                  <a:pt x="426935" y="648499"/>
                </a:lnTo>
                <a:lnTo>
                  <a:pt x="380214" y="658933"/>
                </a:lnTo>
                <a:lnTo>
                  <a:pt x="331262" y="662525"/>
                </a:lnTo>
                <a:lnTo>
                  <a:pt x="282311" y="658933"/>
                </a:lnTo>
                <a:lnTo>
                  <a:pt x="235589" y="648499"/>
                </a:lnTo>
                <a:lnTo>
                  <a:pt x="191610" y="631736"/>
                </a:lnTo>
                <a:lnTo>
                  <a:pt x="150886" y="609156"/>
                </a:lnTo>
                <a:lnTo>
                  <a:pt x="113929" y="581272"/>
                </a:lnTo>
                <a:lnTo>
                  <a:pt x="81253" y="548595"/>
                </a:lnTo>
                <a:lnTo>
                  <a:pt x="53368" y="511638"/>
                </a:lnTo>
                <a:lnTo>
                  <a:pt x="30788" y="470914"/>
                </a:lnTo>
                <a:lnTo>
                  <a:pt x="14025" y="426935"/>
                </a:lnTo>
                <a:lnTo>
                  <a:pt x="3591" y="380214"/>
                </a:lnTo>
                <a:lnTo>
                  <a:pt x="0" y="33126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6904" y="2858338"/>
            <a:ext cx="4989195" cy="662940"/>
          </a:xfrm>
          <a:custGeom>
            <a:avLst/>
            <a:gdLst/>
            <a:ahLst/>
            <a:cxnLst/>
            <a:rect l="l" t="t" r="r" b="b"/>
            <a:pathLst>
              <a:path w="4989195" h="662939">
                <a:moveTo>
                  <a:pt x="4989080" y="0"/>
                </a:moveTo>
                <a:lnTo>
                  <a:pt x="331254" y="0"/>
                </a:lnTo>
                <a:lnTo>
                  <a:pt x="0" y="331266"/>
                </a:lnTo>
                <a:lnTo>
                  <a:pt x="331254" y="662520"/>
                </a:lnTo>
                <a:lnTo>
                  <a:pt x="4989080" y="662520"/>
                </a:lnTo>
                <a:lnTo>
                  <a:pt x="498908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8014" y="2858338"/>
            <a:ext cx="662940" cy="662940"/>
          </a:xfrm>
          <a:custGeom>
            <a:avLst/>
            <a:gdLst/>
            <a:ahLst/>
            <a:cxnLst/>
            <a:rect l="l" t="t" r="r" b="b"/>
            <a:pathLst>
              <a:path w="662939" h="662939">
                <a:moveTo>
                  <a:pt x="331254" y="0"/>
                </a:moveTo>
                <a:lnTo>
                  <a:pt x="282304" y="3591"/>
                </a:lnTo>
                <a:lnTo>
                  <a:pt x="235584" y="14025"/>
                </a:lnTo>
                <a:lnTo>
                  <a:pt x="191607" y="30788"/>
                </a:lnTo>
                <a:lnTo>
                  <a:pt x="150884" y="53368"/>
                </a:lnTo>
                <a:lnTo>
                  <a:pt x="113928" y="81253"/>
                </a:lnTo>
                <a:lnTo>
                  <a:pt x="81252" y="113930"/>
                </a:lnTo>
                <a:lnTo>
                  <a:pt x="53367" y="150887"/>
                </a:lnTo>
                <a:lnTo>
                  <a:pt x="30788" y="191611"/>
                </a:lnTo>
                <a:lnTo>
                  <a:pt x="14025" y="235591"/>
                </a:lnTo>
                <a:lnTo>
                  <a:pt x="3591" y="282314"/>
                </a:lnTo>
                <a:lnTo>
                  <a:pt x="0" y="331266"/>
                </a:lnTo>
                <a:lnTo>
                  <a:pt x="3591" y="380216"/>
                </a:lnTo>
                <a:lnTo>
                  <a:pt x="14025" y="426937"/>
                </a:lnTo>
                <a:lnTo>
                  <a:pt x="30788" y="470916"/>
                </a:lnTo>
                <a:lnTo>
                  <a:pt x="53367" y="511640"/>
                </a:lnTo>
                <a:lnTo>
                  <a:pt x="81252" y="548598"/>
                </a:lnTo>
                <a:lnTo>
                  <a:pt x="113928" y="581276"/>
                </a:lnTo>
                <a:lnTo>
                  <a:pt x="150884" y="609161"/>
                </a:lnTo>
                <a:lnTo>
                  <a:pt x="191607" y="631743"/>
                </a:lnTo>
                <a:lnTo>
                  <a:pt x="235584" y="648507"/>
                </a:lnTo>
                <a:lnTo>
                  <a:pt x="282304" y="658941"/>
                </a:lnTo>
                <a:lnTo>
                  <a:pt x="331254" y="662533"/>
                </a:lnTo>
                <a:lnTo>
                  <a:pt x="380206" y="658941"/>
                </a:lnTo>
                <a:lnTo>
                  <a:pt x="426929" y="648507"/>
                </a:lnTo>
                <a:lnTo>
                  <a:pt x="470908" y="631743"/>
                </a:lnTo>
                <a:lnTo>
                  <a:pt x="511633" y="609161"/>
                </a:lnTo>
                <a:lnTo>
                  <a:pt x="548590" y="581276"/>
                </a:lnTo>
                <a:lnTo>
                  <a:pt x="581267" y="548598"/>
                </a:lnTo>
                <a:lnTo>
                  <a:pt x="609152" y="511640"/>
                </a:lnTo>
                <a:lnTo>
                  <a:pt x="631732" y="470916"/>
                </a:lnTo>
                <a:lnTo>
                  <a:pt x="648495" y="426937"/>
                </a:lnTo>
                <a:lnTo>
                  <a:pt x="658929" y="380216"/>
                </a:lnTo>
                <a:lnTo>
                  <a:pt x="662520" y="331266"/>
                </a:lnTo>
                <a:lnTo>
                  <a:pt x="658929" y="282314"/>
                </a:lnTo>
                <a:lnTo>
                  <a:pt x="648495" y="235591"/>
                </a:lnTo>
                <a:lnTo>
                  <a:pt x="631732" y="191611"/>
                </a:lnTo>
                <a:lnTo>
                  <a:pt x="609152" y="150887"/>
                </a:lnTo>
                <a:lnTo>
                  <a:pt x="581267" y="113930"/>
                </a:lnTo>
                <a:lnTo>
                  <a:pt x="548590" y="81253"/>
                </a:lnTo>
                <a:lnTo>
                  <a:pt x="511633" y="53368"/>
                </a:lnTo>
                <a:lnTo>
                  <a:pt x="470908" y="30788"/>
                </a:lnTo>
                <a:lnTo>
                  <a:pt x="426929" y="14025"/>
                </a:lnTo>
                <a:lnTo>
                  <a:pt x="380206" y="3591"/>
                </a:lnTo>
                <a:lnTo>
                  <a:pt x="331254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8014" y="2858338"/>
            <a:ext cx="662940" cy="662940"/>
          </a:xfrm>
          <a:custGeom>
            <a:avLst/>
            <a:gdLst/>
            <a:ahLst/>
            <a:cxnLst/>
            <a:rect l="l" t="t" r="r" b="b"/>
            <a:pathLst>
              <a:path w="662939" h="662939">
                <a:moveTo>
                  <a:pt x="0" y="331262"/>
                </a:moveTo>
                <a:lnTo>
                  <a:pt x="3591" y="282311"/>
                </a:lnTo>
                <a:lnTo>
                  <a:pt x="14025" y="235589"/>
                </a:lnTo>
                <a:lnTo>
                  <a:pt x="30788" y="191610"/>
                </a:lnTo>
                <a:lnTo>
                  <a:pt x="53368" y="150886"/>
                </a:lnTo>
                <a:lnTo>
                  <a:pt x="81253" y="113930"/>
                </a:lnTo>
                <a:lnTo>
                  <a:pt x="113929" y="81253"/>
                </a:lnTo>
                <a:lnTo>
                  <a:pt x="150886" y="53368"/>
                </a:lnTo>
                <a:lnTo>
                  <a:pt x="191610" y="30788"/>
                </a:lnTo>
                <a:lnTo>
                  <a:pt x="235589" y="14025"/>
                </a:lnTo>
                <a:lnTo>
                  <a:pt x="282311" y="3591"/>
                </a:lnTo>
                <a:lnTo>
                  <a:pt x="331262" y="0"/>
                </a:lnTo>
                <a:lnTo>
                  <a:pt x="380214" y="3591"/>
                </a:lnTo>
                <a:lnTo>
                  <a:pt x="426935" y="14025"/>
                </a:lnTo>
                <a:lnTo>
                  <a:pt x="470914" y="30788"/>
                </a:lnTo>
                <a:lnTo>
                  <a:pt x="511638" y="53368"/>
                </a:lnTo>
                <a:lnTo>
                  <a:pt x="548595" y="81253"/>
                </a:lnTo>
                <a:lnTo>
                  <a:pt x="581272" y="113930"/>
                </a:lnTo>
                <a:lnTo>
                  <a:pt x="609156" y="150886"/>
                </a:lnTo>
                <a:lnTo>
                  <a:pt x="631737" y="191610"/>
                </a:lnTo>
                <a:lnTo>
                  <a:pt x="648500" y="235589"/>
                </a:lnTo>
                <a:lnTo>
                  <a:pt x="658933" y="282311"/>
                </a:lnTo>
                <a:lnTo>
                  <a:pt x="662525" y="331262"/>
                </a:lnTo>
                <a:lnTo>
                  <a:pt x="658933" y="380214"/>
                </a:lnTo>
                <a:lnTo>
                  <a:pt x="648500" y="426935"/>
                </a:lnTo>
                <a:lnTo>
                  <a:pt x="631737" y="470914"/>
                </a:lnTo>
                <a:lnTo>
                  <a:pt x="609156" y="511638"/>
                </a:lnTo>
                <a:lnTo>
                  <a:pt x="581272" y="548595"/>
                </a:lnTo>
                <a:lnTo>
                  <a:pt x="548595" y="581272"/>
                </a:lnTo>
                <a:lnTo>
                  <a:pt x="511638" y="609157"/>
                </a:lnTo>
                <a:lnTo>
                  <a:pt x="470914" y="631737"/>
                </a:lnTo>
                <a:lnTo>
                  <a:pt x="426935" y="648500"/>
                </a:lnTo>
                <a:lnTo>
                  <a:pt x="380214" y="658933"/>
                </a:lnTo>
                <a:lnTo>
                  <a:pt x="331262" y="662525"/>
                </a:lnTo>
                <a:lnTo>
                  <a:pt x="282311" y="658933"/>
                </a:lnTo>
                <a:lnTo>
                  <a:pt x="235589" y="648500"/>
                </a:lnTo>
                <a:lnTo>
                  <a:pt x="191610" y="631737"/>
                </a:lnTo>
                <a:lnTo>
                  <a:pt x="150886" y="609157"/>
                </a:lnTo>
                <a:lnTo>
                  <a:pt x="113929" y="581272"/>
                </a:lnTo>
                <a:lnTo>
                  <a:pt x="81253" y="548595"/>
                </a:lnTo>
                <a:lnTo>
                  <a:pt x="53368" y="511638"/>
                </a:lnTo>
                <a:lnTo>
                  <a:pt x="30788" y="470914"/>
                </a:lnTo>
                <a:lnTo>
                  <a:pt x="14025" y="426935"/>
                </a:lnTo>
                <a:lnTo>
                  <a:pt x="3591" y="380214"/>
                </a:lnTo>
                <a:lnTo>
                  <a:pt x="0" y="33126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1192" y="3718636"/>
            <a:ext cx="5103495" cy="662940"/>
          </a:xfrm>
          <a:custGeom>
            <a:avLst/>
            <a:gdLst/>
            <a:ahLst/>
            <a:cxnLst/>
            <a:rect l="l" t="t" r="r" b="b"/>
            <a:pathLst>
              <a:path w="5103495" h="662939">
                <a:moveTo>
                  <a:pt x="5103368" y="0"/>
                </a:moveTo>
                <a:lnTo>
                  <a:pt x="331254" y="0"/>
                </a:lnTo>
                <a:lnTo>
                  <a:pt x="0" y="331254"/>
                </a:lnTo>
                <a:lnTo>
                  <a:pt x="331254" y="662520"/>
                </a:lnTo>
                <a:lnTo>
                  <a:pt x="5103368" y="662520"/>
                </a:lnTo>
                <a:lnTo>
                  <a:pt x="5103368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9439" y="3718636"/>
            <a:ext cx="662940" cy="662940"/>
          </a:xfrm>
          <a:custGeom>
            <a:avLst/>
            <a:gdLst/>
            <a:ahLst/>
            <a:cxnLst/>
            <a:rect l="l" t="t" r="r" b="b"/>
            <a:pathLst>
              <a:path w="662939" h="662939">
                <a:moveTo>
                  <a:pt x="331266" y="0"/>
                </a:moveTo>
                <a:lnTo>
                  <a:pt x="282314" y="3591"/>
                </a:lnTo>
                <a:lnTo>
                  <a:pt x="235591" y="14025"/>
                </a:lnTo>
                <a:lnTo>
                  <a:pt x="191611" y="30788"/>
                </a:lnTo>
                <a:lnTo>
                  <a:pt x="150887" y="53368"/>
                </a:lnTo>
                <a:lnTo>
                  <a:pt x="113930" y="81253"/>
                </a:lnTo>
                <a:lnTo>
                  <a:pt x="81253" y="113930"/>
                </a:lnTo>
                <a:lnTo>
                  <a:pt x="53368" y="150887"/>
                </a:lnTo>
                <a:lnTo>
                  <a:pt x="30788" y="191611"/>
                </a:lnTo>
                <a:lnTo>
                  <a:pt x="14025" y="235591"/>
                </a:lnTo>
                <a:lnTo>
                  <a:pt x="3591" y="282314"/>
                </a:lnTo>
                <a:lnTo>
                  <a:pt x="0" y="331266"/>
                </a:lnTo>
                <a:lnTo>
                  <a:pt x="3591" y="380216"/>
                </a:lnTo>
                <a:lnTo>
                  <a:pt x="14025" y="426936"/>
                </a:lnTo>
                <a:lnTo>
                  <a:pt x="30788" y="470913"/>
                </a:lnTo>
                <a:lnTo>
                  <a:pt x="53368" y="511636"/>
                </a:lnTo>
                <a:lnTo>
                  <a:pt x="81253" y="548592"/>
                </a:lnTo>
                <a:lnTo>
                  <a:pt x="113930" y="581268"/>
                </a:lnTo>
                <a:lnTo>
                  <a:pt x="150887" y="609153"/>
                </a:lnTo>
                <a:lnTo>
                  <a:pt x="191611" y="631732"/>
                </a:lnTo>
                <a:lnTo>
                  <a:pt x="235591" y="648495"/>
                </a:lnTo>
                <a:lnTo>
                  <a:pt x="282314" y="658929"/>
                </a:lnTo>
                <a:lnTo>
                  <a:pt x="331266" y="662520"/>
                </a:lnTo>
                <a:lnTo>
                  <a:pt x="380216" y="658929"/>
                </a:lnTo>
                <a:lnTo>
                  <a:pt x="426936" y="648495"/>
                </a:lnTo>
                <a:lnTo>
                  <a:pt x="470913" y="631732"/>
                </a:lnTo>
                <a:lnTo>
                  <a:pt x="511636" y="609153"/>
                </a:lnTo>
                <a:lnTo>
                  <a:pt x="548592" y="581268"/>
                </a:lnTo>
                <a:lnTo>
                  <a:pt x="581268" y="548592"/>
                </a:lnTo>
                <a:lnTo>
                  <a:pt x="609153" y="511636"/>
                </a:lnTo>
                <a:lnTo>
                  <a:pt x="631732" y="470913"/>
                </a:lnTo>
                <a:lnTo>
                  <a:pt x="648495" y="426936"/>
                </a:lnTo>
                <a:lnTo>
                  <a:pt x="658929" y="380216"/>
                </a:lnTo>
                <a:lnTo>
                  <a:pt x="662520" y="331266"/>
                </a:lnTo>
                <a:lnTo>
                  <a:pt x="658929" y="282314"/>
                </a:lnTo>
                <a:lnTo>
                  <a:pt x="648495" y="235591"/>
                </a:lnTo>
                <a:lnTo>
                  <a:pt x="631732" y="191611"/>
                </a:lnTo>
                <a:lnTo>
                  <a:pt x="609153" y="150887"/>
                </a:lnTo>
                <a:lnTo>
                  <a:pt x="581268" y="113930"/>
                </a:lnTo>
                <a:lnTo>
                  <a:pt x="548592" y="81253"/>
                </a:lnTo>
                <a:lnTo>
                  <a:pt x="511636" y="53368"/>
                </a:lnTo>
                <a:lnTo>
                  <a:pt x="470913" y="30788"/>
                </a:lnTo>
                <a:lnTo>
                  <a:pt x="426936" y="14025"/>
                </a:lnTo>
                <a:lnTo>
                  <a:pt x="380216" y="3591"/>
                </a:lnTo>
                <a:lnTo>
                  <a:pt x="331266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19439" y="3718636"/>
            <a:ext cx="662940" cy="662940"/>
          </a:xfrm>
          <a:custGeom>
            <a:avLst/>
            <a:gdLst/>
            <a:ahLst/>
            <a:cxnLst/>
            <a:rect l="l" t="t" r="r" b="b"/>
            <a:pathLst>
              <a:path w="662939" h="662939">
                <a:moveTo>
                  <a:pt x="0" y="331262"/>
                </a:moveTo>
                <a:lnTo>
                  <a:pt x="3591" y="282311"/>
                </a:lnTo>
                <a:lnTo>
                  <a:pt x="14025" y="235589"/>
                </a:lnTo>
                <a:lnTo>
                  <a:pt x="30788" y="191610"/>
                </a:lnTo>
                <a:lnTo>
                  <a:pt x="53368" y="150886"/>
                </a:lnTo>
                <a:lnTo>
                  <a:pt x="81253" y="113930"/>
                </a:lnTo>
                <a:lnTo>
                  <a:pt x="113929" y="81253"/>
                </a:lnTo>
                <a:lnTo>
                  <a:pt x="150886" y="53368"/>
                </a:lnTo>
                <a:lnTo>
                  <a:pt x="191610" y="30788"/>
                </a:lnTo>
                <a:lnTo>
                  <a:pt x="235589" y="14025"/>
                </a:lnTo>
                <a:lnTo>
                  <a:pt x="282311" y="3591"/>
                </a:lnTo>
                <a:lnTo>
                  <a:pt x="331262" y="0"/>
                </a:lnTo>
                <a:lnTo>
                  <a:pt x="380214" y="3591"/>
                </a:lnTo>
                <a:lnTo>
                  <a:pt x="426935" y="14025"/>
                </a:lnTo>
                <a:lnTo>
                  <a:pt x="470914" y="30788"/>
                </a:lnTo>
                <a:lnTo>
                  <a:pt x="511638" y="53368"/>
                </a:lnTo>
                <a:lnTo>
                  <a:pt x="548595" y="81253"/>
                </a:lnTo>
                <a:lnTo>
                  <a:pt x="581272" y="113930"/>
                </a:lnTo>
                <a:lnTo>
                  <a:pt x="609156" y="150886"/>
                </a:lnTo>
                <a:lnTo>
                  <a:pt x="631737" y="191610"/>
                </a:lnTo>
                <a:lnTo>
                  <a:pt x="648500" y="235589"/>
                </a:lnTo>
                <a:lnTo>
                  <a:pt x="658933" y="282311"/>
                </a:lnTo>
                <a:lnTo>
                  <a:pt x="662525" y="331262"/>
                </a:lnTo>
                <a:lnTo>
                  <a:pt x="658933" y="380214"/>
                </a:lnTo>
                <a:lnTo>
                  <a:pt x="648500" y="426935"/>
                </a:lnTo>
                <a:lnTo>
                  <a:pt x="631737" y="470914"/>
                </a:lnTo>
                <a:lnTo>
                  <a:pt x="609156" y="511638"/>
                </a:lnTo>
                <a:lnTo>
                  <a:pt x="581272" y="548595"/>
                </a:lnTo>
                <a:lnTo>
                  <a:pt x="548595" y="581272"/>
                </a:lnTo>
                <a:lnTo>
                  <a:pt x="511638" y="609156"/>
                </a:lnTo>
                <a:lnTo>
                  <a:pt x="470914" y="631736"/>
                </a:lnTo>
                <a:lnTo>
                  <a:pt x="426935" y="648500"/>
                </a:lnTo>
                <a:lnTo>
                  <a:pt x="380214" y="658933"/>
                </a:lnTo>
                <a:lnTo>
                  <a:pt x="331262" y="662525"/>
                </a:lnTo>
                <a:lnTo>
                  <a:pt x="282311" y="658933"/>
                </a:lnTo>
                <a:lnTo>
                  <a:pt x="235589" y="648500"/>
                </a:lnTo>
                <a:lnTo>
                  <a:pt x="191610" y="631736"/>
                </a:lnTo>
                <a:lnTo>
                  <a:pt x="150886" y="609156"/>
                </a:lnTo>
                <a:lnTo>
                  <a:pt x="113929" y="581272"/>
                </a:lnTo>
                <a:lnTo>
                  <a:pt x="81253" y="548595"/>
                </a:lnTo>
                <a:lnTo>
                  <a:pt x="53368" y="511638"/>
                </a:lnTo>
                <a:lnTo>
                  <a:pt x="30788" y="470914"/>
                </a:lnTo>
                <a:lnTo>
                  <a:pt x="14025" y="426935"/>
                </a:lnTo>
                <a:lnTo>
                  <a:pt x="3591" y="380214"/>
                </a:lnTo>
                <a:lnTo>
                  <a:pt x="0" y="33126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1217" y="4578921"/>
            <a:ext cx="4970145" cy="662940"/>
          </a:xfrm>
          <a:custGeom>
            <a:avLst/>
            <a:gdLst/>
            <a:ahLst/>
            <a:cxnLst/>
            <a:rect l="l" t="t" r="r" b="b"/>
            <a:pathLst>
              <a:path w="4970145" h="662939">
                <a:moveTo>
                  <a:pt x="4969992" y="0"/>
                </a:moveTo>
                <a:lnTo>
                  <a:pt x="331254" y="0"/>
                </a:lnTo>
                <a:lnTo>
                  <a:pt x="0" y="331266"/>
                </a:lnTo>
                <a:lnTo>
                  <a:pt x="331254" y="662533"/>
                </a:lnTo>
                <a:lnTo>
                  <a:pt x="4969992" y="662533"/>
                </a:lnTo>
                <a:lnTo>
                  <a:pt x="496999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2777" y="4578921"/>
            <a:ext cx="662940" cy="662940"/>
          </a:xfrm>
          <a:custGeom>
            <a:avLst/>
            <a:gdLst/>
            <a:ahLst/>
            <a:cxnLst/>
            <a:rect l="l" t="t" r="r" b="b"/>
            <a:pathLst>
              <a:path w="662939" h="662939">
                <a:moveTo>
                  <a:pt x="331266" y="0"/>
                </a:moveTo>
                <a:lnTo>
                  <a:pt x="282314" y="3592"/>
                </a:lnTo>
                <a:lnTo>
                  <a:pt x="235591" y="14026"/>
                </a:lnTo>
                <a:lnTo>
                  <a:pt x="191611" y="30790"/>
                </a:lnTo>
                <a:lnTo>
                  <a:pt x="150887" y="53371"/>
                </a:lnTo>
                <a:lnTo>
                  <a:pt x="113930" y="81257"/>
                </a:lnTo>
                <a:lnTo>
                  <a:pt x="81253" y="113935"/>
                </a:lnTo>
                <a:lnTo>
                  <a:pt x="53368" y="150893"/>
                </a:lnTo>
                <a:lnTo>
                  <a:pt x="30788" y="191617"/>
                </a:lnTo>
                <a:lnTo>
                  <a:pt x="14025" y="235596"/>
                </a:lnTo>
                <a:lnTo>
                  <a:pt x="3591" y="282316"/>
                </a:lnTo>
                <a:lnTo>
                  <a:pt x="0" y="331266"/>
                </a:lnTo>
                <a:lnTo>
                  <a:pt x="3591" y="380219"/>
                </a:lnTo>
                <a:lnTo>
                  <a:pt x="14025" y="426941"/>
                </a:lnTo>
                <a:lnTo>
                  <a:pt x="30788" y="470921"/>
                </a:lnTo>
                <a:lnTo>
                  <a:pt x="53368" y="511646"/>
                </a:lnTo>
                <a:lnTo>
                  <a:pt x="81253" y="548603"/>
                </a:lnTo>
                <a:lnTo>
                  <a:pt x="113930" y="581280"/>
                </a:lnTo>
                <a:lnTo>
                  <a:pt x="150887" y="609165"/>
                </a:lnTo>
                <a:lnTo>
                  <a:pt x="191611" y="631745"/>
                </a:lnTo>
                <a:lnTo>
                  <a:pt x="235591" y="648508"/>
                </a:lnTo>
                <a:lnTo>
                  <a:pt x="282314" y="658941"/>
                </a:lnTo>
                <a:lnTo>
                  <a:pt x="331266" y="662533"/>
                </a:lnTo>
                <a:lnTo>
                  <a:pt x="380219" y="658941"/>
                </a:lnTo>
                <a:lnTo>
                  <a:pt x="426941" y="648508"/>
                </a:lnTo>
                <a:lnTo>
                  <a:pt x="470921" y="631745"/>
                </a:lnTo>
                <a:lnTo>
                  <a:pt x="511646" y="609165"/>
                </a:lnTo>
                <a:lnTo>
                  <a:pt x="548603" y="581280"/>
                </a:lnTo>
                <a:lnTo>
                  <a:pt x="581280" y="548603"/>
                </a:lnTo>
                <a:lnTo>
                  <a:pt x="609165" y="511646"/>
                </a:lnTo>
                <a:lnTo>
                  <a:pt x="631745" y="470921"/>
                </a:lnTo>
                <a:lnTo>
                  <a:pt x="648508" y="426941"/>
                </a:lnTo>
                <a:lnTo>
                  <a:pt x="658941" y="380219"/>
                </a:lnTo>
                <a:lnTo>
                  <a:pt x="662533" y="331266"/>
                </a:lnTo>
                <a:lnTo>
                  <a:pt x="658941" y="282316"/>
                </a:lnTo>
                <a:lnTo>
                  <a:pt x="648508" y="235596"/>
                </a:lnTo>
                <a:lnTo>
                  <a:pt x="631745" y="191617"/>
                </a:lnTo>
                <a:lnTo>
                  <a:pt x="609165" y="150893"/>
                </a:lnTo>
                <a:lnTo>
                  <a:pt x="581280" y="113935"/>
                </a:lnTo>
                <a:lnTo>
                  <a:pt x="548603" y="81257"/>
                </a:lnTo>
                <a:lnTo>
                  <a:pt x="511646" y="53371"/>
                </a:lnTo>
                <a:lnTo>
                  <a:pt x="470921" y="30790"/>
                </a:lnTo>
                <a:lnTo>
                  <a:pt x="426941" y="14026"/>
                </a:lnTo>
                <a:lnTo>
                  <a:pt x="380219" y="3592"/>
                </a:lnTo>
                <a:lnTo>
                  <a:pt x="331266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2777" y="4578921"/>
            <a:ext cx="662940" cy="662940"/>
          </a:xfrm>
          <a:custGeom>
            <a:avLst/>
            <a:gdLst/>
            <a:ahLst/>
            <a:cxnLst/>
            <a:rect l="l" t="t" r="r" b="b"/>
            <a:pathLst>
              <a:path w="662939" h="662939">
                <a:moveTo>
                  <a:pt x="0" y="331262"/>
                </a:moveTo>
                <a:lnTo>
                  <a:pt x="3591" y="282311"/>
                </a:lnTo>
                <a:lnTo>
                  <a:pt x="14025" y="235589"/>
                </a:lnTo>
                <a:lnTo>
                  <a:pt x="30788" y="191610"/>
                </a:lnTo>
                <a:lnTo>
                  <a:pt x="53368" y="150886"/>
                </a:lnTo>
                <a:lnTo>
                  <a:pt x="81253" y="113930"/>
                </a:lnTo>
                <a:lnTo>
                  <a:pt x="113929" y="81253"/>
                </a:lnTo>
                <a:lnTo>
                  <a:pt x="150886" y="53368"/>
                </a:lnTo>
                <a:lnTo>
                  <a:pt x="191610" y="30788"/>
                </a:lnTo>
                <a:lnTo>
                  <a:pt x="235589" y="14025"/>
                </a:lnTo>
                <a:lnTo>
                  <a:pt x="282311" y="3591"/>
                </a:lnTo>
                <a:lnTo>
                  <a:pt x="331262" y="0"/>
                </a:lnTo>
                <a:lnTo>
                  <a:pt x="380214" y="3591"/>
                </a:lnTo>
                <a:lnTo>
                  <a:pt x="426935" y="14025"/>
                </a:lnTo>
                <a:lnTo>
                  <a:pt x="470914" y="30788"/>
                </a:lnTo>
                <a:lnTo>
                  <a:pt x="511638" y="53368"/>
                </a:lnTo>
                <a:lnTo>
                  <a:pt x="548595" y="81253"/>
                </a:lnTo>
                <a:lnTo>
                  <a:pt x="581272" y="113930"/>
                </a:lnTo>
                <a:lnTo>
                  <a:pt x="609156" y="150886"/>
                </a:lnTo>
                <a:lnTo>
                  <a:pt x="631737" y="191610"/>
                </a:lnTo>
                <a:lnTo>
                  <a:pt x="648500" y="235589"/>
                </a:lnTo>
                <a:lnTo>
                  <a:pt x="658933" y="282311"/>
                </a:lnTo>
                <a:lnTo>
                  <a:pt x="662525" y="331262"/>
                </a:lnTo>
                <a:lnTo>
                  <a:pt x="658933" y="380214"/>
                </a:lnTo>
                <a:lnTo>
                  <a:pt x="648500" y="426935"/>
                </a:lnTo>
                <a:lnTo>
                  <a:pt x="631737" y="470914"/>
                </a:lnTo>
                <a:lnTo>
                  <a:pt x="609156" y="511638"/>
                </a:lnTo>
                <a:lnTo>
                  <a:pt x="581272" y="548595"/>
                </a:lnTo>
                <a:lnTo>
                  <a:pt x="548595" y="581272"/>
                </a:lnTo>
                <a:lnTo>
                  <a:pt x="511638" y="609157"/>
                </a:lnTo>
                <a:lnTo>
                  <a:pt x="470914" y="631737"/>
                </a:lnTo>
                <a:lnTo>
                  <a:pt x="426935" y="648500"/>
                </a:lnTo>
                <a:lnTo>
                  <a:pt x="380214" y="658933"/>
                </a:lnTo>
                <a:lnTo>
                  <a:pt x="331262" y="662525"/>
                </a:lnTo>
                <a:lnTo>
                  <a:pt x="282311" y="658933"/>
                </a:lnTo>
                <a:lnTo>
                  <a:pt x="235589" y="648500"/>
                </a:lnTo>
                <a:lnTo>
                  <a:pt x="191610" y="631737"/>
                </a:lnTo>
                <a:lnTo>
                  <a:pt x="150886" y="609157"/>
                </a:lnTo>
                <a:lnTo>
                  <a:pt x="113929" y="581272"/>
                </a:lnTo>
                <a:lnTo>
                  <a:pt x="81253" y="548595"/>
                </a:lnTo>
                <a:lnTo>
                  <a:pt x="53368" y="511638"/>
                </a:lnTo>
                <a:lnTo>
                  <a:pt x="30788" y="470914"/>
                </a:lnTo>
                <a:lnTo>
                  <a:pt x="14025" y="426935"/>
                </a:lnTo>
                <a:lnTo>
                  <a:pt x="3591" y="380214"/>
                </a:lnTo>
                <a:lnTo>
                  <a:pt x="0" y="33126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1217" y="5439219"/>
            <a:ext cx="4970145" cy="662940"/>
          </a:xfrm>
          <a:custGeom>
            <a:avLst/>
            <a:gdLst/>
            <a:ahLst/>
            <a:cxnLst/>
            <a:rect l="l" t="t" r="r" b="b"/>
            <a:pathLst>
              <a:path w="4970145" h="662939">
                <a:moveTo>
                  <a:pt x="4969992" y="0"/>
                </a:moveTo>
                <a:lnTo>
                  <a:pt x="331254" y="0"/>
                </a:lnTo>
                <a:lnTo>
                  <a:pt x="0" y="331264"/>
                </a:lnTo>
                <a:lnTo>
                  <a:pt x="331254" y="662527"/>
                </a:lnTo>
                <a:lnTo>
                  <a:pt x="4969992" y="662527"/>
                </a:lnTo>
                <a:lnTo>
                  <a:pt x="496999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72490" y="2092832"/>
            <a:ext cx="4098925" cy="3938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9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Hedeﬂer belirleyip, plan hazırlamalı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takip  etmeli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94615" algn="ctr">
              <a:lnSpc>
                <a:spcPct val="100000"/>
              </a:lnSpc>
              <a:spcBef>
                <a:spcPts val="159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Kendine zaman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ayırmalı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3746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İş arama performansını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değerlendirmeli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104139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Özgeçmişi tekrar gözden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geçirmeli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509905" marR="397510" algn="ctr">
              <a:lnSpc>
                <a:spcPts val="19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Olumsuz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değerlendirmeleri</a:t>
            </a:r>
            <a:r>
              <a:rPr sz="1800" spc="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kişisel  algılamamalı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52777" y="5439219"/>
            <a:ext cx="662940" cy="662940"/>
          </a:xfrm>
          <a:custGeom>
            <a:avLst/>
            <a:gdLst/>
            <a:ahLst/>
            <a:cxnLst/>
            <a:rect l="l" t="t" r="r" b="b"/>
            <a:pathLst>
              <a:path w="662939" h="662939">
                <a:moveTo>
                  <a:pt x="331266" y="0"/>
                </a:moveTo>
                <a:lnTo>
                  <a:pt x="282314" y="3591"/>
                </a:lnTo>
                <a:lnTo>
                  <a:pt x="235591" y="14025"/>
                </a:lnTo>
                <a:lnTo>
                  <a:pt x="191611" y="30788"/>
                </a:lnTo>
                <a:lnTo>
                  <a:pt x="150887" y="53368"/>
                </a:lnTo>
                <a:lnTo>
                  <a:pt x="113930" y="81253"/>
                </a:lnTo>
                <a:lnTo>
                  <a:pt x="81253" y="113930"/>
                </a:lnTo>
                <a:lnTo>
                  <a:pt x="53368" y="150887"/>
                </a:lnTo>
                <a:lnTo>
                  <a:pt x="30788" y="191611"/>
                </a:lnTo>
                <a:lnTo>
                  <a:pt x="14025" y="235590"/>
                </a:lnTo>
                <a:lnTo>
                  <a:pt x="3591" y="282313"/>
                </a:lnTo>
                <a:lnTo>
                  <a:pt x="0" y="331265"/>
                </a:lnTo>
                <a:lnTo>
                  <a:pt x="3591" y="380217"/>
                </a:lnTo>
                <a:lnTo>
                  <a:pt x="14025" y="426938"/>
                </a:lnTo>
                <a:lnTo>
                  <a:pt x="30788" y="470917"/>
                </a:lnTo>
                <a:lnTo>
                  <a:pt x="53368" y="511641"/>
                </a:lnTo>
                <a:lnTo>
                  <a:pt x="81253" y="548598"/>
                </a:lnTo>
                <a:lnTo>
                  <a:pt x="113930" y="581275"/>
                </a:lnTo>
                <a:lnTo>
                  <a:pt x="150887" y="609159"/>
                </a:lnTo>
                <a:lnTo>
                  <a:pt x="191611" y="631740"/>
                </a:lnTo>
                <a:lnTo>
                  <a:pt x="235591" y="648503"/>
                </a:lnTo>
                <a:lnTo>
                  <a:pt x="282314" y="658936"/>
                </a:lnTo>
                <a:lnTo>
                  <a:pt x="331266" y="662528"/>
                </a:lnTo>
                <a:lnTo>
                  <a:pt x="380219" y="658936"/>
                </a:lnTo>
                <a:lnTo>
                  <a:pt x="426941" y="648503"/>
                </a:lnTo>
                <a:lnTo>
                  <a:pt x="470921" y="631740"/>
                </a:lnTo>
                <a:lnTo>
                  <a:pt x="511646" y="609159"/>
                </a:lnTo>
                <a:lnTo>
                  <a:pt x="548603" y="581275"/>
                </a:lnTo>
                <a:lnTo>
                  <a:pt x="581280" y="548598"/>
                </a:lnTo>
                <a:lnTo>
                  <a:pt x="609165" y="511641"/>
                </a:lnTo>
                <a:lnTo>
                  <a:pt x="631745" y="470917"/>
                </a:lnTo>
                <a:lnTo>
                  <a:pt x="648508" y="426938"/>
                </a:lnTo>
                <a:lnTo>
                  <a:pt x="658941" y="380217"/>
                </a:lnTo>
                <a:lnTo>
                  <a:pt x="662533" y="331265"/>
                </a:lnTo>
                <a:lnTo>
                  <a:pt x="658941" y="282313"/>
                </a:lnTo>
                <a:lnTo>
                  <a:pt x="648508" y="235590"/>
                </a:lnTo>
                <a:lnTo>
                  <a:pt x="631745" y="191611"/>
                </a:lnTo>
                <a:lnTo>
                  <a:pt x="609165" y="150887"/>
                </a:lnTo>
                <a:lnTo>
                  <a:pt x="581280" y="113930"/>
                </a:lnTo>
                <a:lnTo>
                  <a:pt x="548603" y="81253"/>
                </a:lnTo>
                <a:lnTo>
                  <a:pt x="511646" y="53368"/>
                </a:lnTo>
                <a:lnTo>
                  <a:pt x="470921" y="30788"/>
                </a:lnTo>
                <a:lnTo>
                  <a:pt x="426941" y="14025"/>
                </a:lnTo>
                <a:lnTo>
                  <a:pt x="380219" y="3591"/>
                </a:lnTo>
                <a:lnTo>
                  <a:pt x="331266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52777" y="5439219"/>
            <a:ext cx="662940" cy="662940"/>
          </a:xfrm>
          <a:custGeom>
            <a:avLst/>
            <a:gdLst/>
            <a:ahLst/>
            <a:cxnLst/>
            <a:rect l="l" t="t" r="r" b="b"/>
            <a:pathLst>
              <a:path w="662939" h="662939">
                <a:moveTo>
                  <a:pt x="0" y="331262"/>
                </a:moveTo>
                <a:lnTo>
                  <a:pt x="3591" y="282311"/>
                </a:lnTo>
                <a:lnTo>
                  <a:pt x="14025" y="235589"/>
                </a:lnTo>
                <a:lnTo>
                  <a:pt x="30788" y="191610"/>
                </a:lnTo>
                <a:lnTo>
                  <a:pt x="53368" y="150886"/>
                </a:lnTo>
                <a:lnTo>
                  <a:pt x="81253" y="113929"/>
                </a:lnTo>
                <a:lnTo>
                  <a:pt x="113929" y="81252"/>
                </a:lnTo>
                <a:lnTo>
                  <a:pt x="150886" y="53368"/>
                </a:lnTo>
                <a:lnTo>
                  <a:pt x="191610" y="30788"/>
                </a:lnTo>
                <a:lnTo>
                  <a:pt x="235589" y="14025"/>
                </a:lnTo>
                <a:lnTo>
                  <a:pt x="282311" y="3591"/>
                </a:lnTo>
                <a:lnTo>
                  <a:pt x="331262" y="0"/>
                </a:lnTo>
                <a:lnTo>
                  <a:pt x="380214" y="3591"/>
                </a:lnTo>
                <a:lnTo>
                  <a:pt x="426935" y="14025"/>
                </a:lnTo>
                <a:lnTo>
                  <a:pt x="470914" y="30788"/>
                </a:lnTo>
                <a:lnTo>
                  <a:pt x="511638" y="53368"/>
                </a:lnTo>
                <a:lnTo>
                  <a:pt x="548595" y="81252"/>
                </a:lnTo>
                <a:lnTo>
                  <a:pt x="581272" y="113929"/>
                </a:lnTo>
                <a:lnTo>
                  <a:pt x="609156" y="150886"/>
                </a:lnTo>
                <a:lnTo>
                  <a:pt x="631737" y="191610"/>
                </a:lnTo>
                <a:lnTo>
                  <a:pt x="648500" y="235589"/>
                </a:lnTo>
                <a:lnTo>
                  <a:pt x="658933" y="282311"/>
                </a:lnTo>
                <a:lnTo>
                  <a:pt x="662525" y="331262"/>
                </a:lnTo>
                <a:lnTo>
                  <a:pt x="658933" y="380214"/>
                </a:lnTo>
                <a:lnTo>
                  <a:pt x="648500" y="426935"/>
                </a:lnTo>
                <a:lnTo>
                  <a:pt x="631737" y="470914"/>
                </a:lnTo>
                <a:lnTo>
                  <a:pt x="609156" y="511638"/>
                </a:lnTo>
                <a:lnTo>
                  <a:pt x="581272" y="548595"/>
                </a:lnTo>
                <a:lnTo>
                  <a:pt x="548595" y="581272"/>
                </a:lnTo>
                <a:lnTo>
                  <a:pt x="511638" y="609157"/>
                </a:lnTo>
                <a:lnTo>
                  <a:pt x="470914" y="631737"/>
                </a:lnTo>
                <a:lnTo>
                  <a:pt x="426935" y="648500"/>
                </a:lnTo>
                <a:lnTo>
                  <a:pt x="380214" y="658933"/>
                </a:lnTo>
                <a:lnTo>
                  <a:pt x="331262" y="662525"/>
                </a:lnTo>
                <a:lnTo>
                  <a:pt x="282311" y="658933"/>
                </a:lnTo>
                <a:lnTo>
                  <a:pt x="235589" y="648500"/>
                </a:lnTo>
                <a:lnTo>
                  <a:pt x="191610" y="631737"/>
                </a:lnTo>
                <a:lnTo>
                  <a:pt x="150886" y="609157"/>
                </a:lnTo>
                <a:lnTo>
                  <a:pt x="113929" y="581272"/>
                </a:lnTo>
                <a:lnTo>
                  <a:pt x="81253" y="548595"/>
                </a:lnTo>
                <a:lnTo>
                  <a:pt x="53368" y="511638"/>
                </a:lnTo>
                <a:lnTo>
                  <a:pt x="30788" y="470914"/>
                </a:lnTo>
                <a:lnTo>
                  <a:pt x="14025" y="426935"/>
                </a:lnTo>
                <a:lnTo>
                  <a:pt x="3591" y="380214"/>
                </a:lnTo>
                <a:lnTo>
                  <a:pt x="0" y="33126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3481" y="933322"/>
            <a:ext cx="770191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İŞKUR HİZMETLERİNİN </a:t>
            </a:r>
            <a:r>
              <a:rPr sz="3200" dirty="0"/>
              <a:t>HEDEF</a:t>
            </a:r>
            <a:r>
              <a:rPr sz="3200" spc="-15" dirty="0"/>
              <a:t> </a:t>
            </a:r>
            <a:r>
              <a:rPr sz="3200" spc="-5" dirty="0"/>
              <a:t>KİTLESİ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560673" y="3211347"/>
            <a:ext cx="2022475" cy="1749425"/>
          </a:xfrm>
          <a:custGeom>
            <a:avLst/>
            <a:gdLst/>
            <a:ahLst/>
            <a:cxnLst/>
            <a:rect l="l" t="t" r="r" b="b"/>
            <a:pathLst>
              <a:path w="2022475" h="1749425">
                <a:moveTo>
                  <a:pt x="1522412" y="0"/>
                </a:moveTo>
                <a:lnTo>
                  <a:pt x="499770" y="0"/>
                </a:lnTo>
                <a:lnTo>
                  <a:pt x="0" y="874636"/>
                </a:lnTo>
                <a:lnTo>
                  <a:pt x="499770" y="1749259"/>
                </a:lnTo>
                <a:lnTo>
                  <a:pt x="1522412" y="1749259"/>
                </a:lnTo>
                <a:lnTo>
                  <a:pt x="2022170" y="874636"/>
                </a:lnTo>
                <a:lnTo>
                  <a:pt x="152241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13331" y="3986923"/>
            <a:ext cx="92329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İŞ</a:t>
            </a:r>
            <a:r>
              <a:rPr sz="1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ARAYANLAR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26939" y="2374442"/>
            <a:ext cx="763270" cy="657860"/>
          </a:xfrm>
          <a:custGeom>
            <a:avLst/>
            <a:gdLst/>
            <a:ahLst/>
            <a:cxnLst/>
            <a:rect l="l" t="t" r="r" b="b"/>
            <a:pathLst>
              <a:path w="763270" h="657860">
                <a:moveTo>
                  <a:pt x="572973" y="0"/>
                </a:moveTo>
                <a:lnTo>
                  <a:pt x="189991" y="0"/>
                </a:lnTo>
                <a:lnTo>
                  <a:pt x="0" y="328701"/>
                </a:lnTo>
                <a:lnTo>
                  <a:pt x="189991" y="657390"/>
                </a:lnTo>
                <a:lnTo>
                  <a:pt x="572973" y="657390"/>
                </a:lnTo>
                <a:lnTo>
                  <a:pt x="762965" y="328701"/>
                </a:lnTo>
                <a:lnTo>
                  <a:pt x="572973" y="0"/>
                </a:lnTo>
                <a:close/>
              </a:path>
            </a:pathLst>
          </a:custGeom>
          <a:solidFill>
            <a:srgbClr val="DAD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6944" y="1620392"/>
            <a:ext cx="1657350" cy="1433830"/>
          </a:xfrm>
          <a:custGeom>
            <a:avLst/>
            <a:gdLst/>
            <a:ahLst/>
            <a:cxnLst/>
            <a:rect l="l" t="t" r="r" b="b"/>
            <a:pathLst>
              <a:path w="1657350" h="1433830">
                <a:moveTo>
                  <a:pt x="1247571" y="0"/>
                </a:moveTo>
                <a:lnTo>
                  <a:pt x="409587" y="0"/>
                </a:lnTo>
                <a:lnTo>
                  <a:pt x="0" y="716813"/>
                </a:lnTo>
                <a:lnTo>
                  <a:pt x="409587" y="1433639"/>
                </a:lnTo>
                <a:lnTo>
                  <a:pt x="1247571" y="1433639"/>
                </a:lnTo>
                <a:lnTo>
                  <a:pt x="1657159" y="716813"/>
                </a:lnTo>
                <a:lnTo>
                  <a:pt x="1247571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6944" y="1620393"/>
            <a:ext cx="1657350" cy="1433830"/>
          </a:xfrm>
          <a:custGeom>
            <a:avLst/>
            <a:gdLst/>
            <a:ahLst/>
            <a:cxnLst/>
            <a:rect l="l" t="t" r="r" b="b"/>
            <a:pathLst>
              <a:path w="1657350" h="1433830">
                <a:moveTo>
                  <a:pt x="0" y="716816"/>
                </a:moveTo>
                <a:lnTo>
                  <a:pt x="409588" y="0"/>
                </a:lnTo>
                <a:lnTo>
                  <a:pt x="1247569" y="0"/>
                </a:lnTo>
                <a:lnTo>
                  <a:pt x="1657158" y="716816"/>
                </a:lnTo>
                <a:lnTo>
                  <a:pt x="1247569" y="1433628"/>
                </a:lnTo>
                <a:lnTo>
                  <a:pt x="409588" y="1433628"/>
                </a:lnTo>
                <a:lnTo>
                  <a:pt x="0" y="71681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30797" y="2221636"/>
            <a:ext cx="89598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İŞVERENLER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17375" y="3603421"/>
            <a:ext cx="763270" cy="657860"/>
          </a:xfrm>
          <a:custGeom>
            <a:avLst/>
            <a:gdLst/>
            <a:ahLst/>
            <a:cxnLst/>
            <a:rect l="l" t="t" r="r" b="b"/>
            <a:pathLst>
              <a:path w="763270" h="657860">
                <a:moveTo>
                  <a:pt x="572973" y="0"/>
                </a:moveTo>
                <a:lnTo>
                  <a:pt x="189991" y="0"/>
                </a:lnTo>
                <a:lnTo>
                  <a:pt x="0" y="328688"/>
                </a:lnTo>
                <a:lnTo>
                  <a:pt x="189991" y="657390"/>
                </a:lnTo>
                <a:lnTo>
                  <a:pt x="572973" y="657390"/>
                </a:lnTo>
                <a:lnTo>
                  <a:pt x="762965" y="328688"/>
                </a:lnTo>
                <a:lnTo>
                  <a:pt x="572973" y="0"/>
                </a:lnTo>
                <a:close/>
              </a:path>
            </a:pathLst>
          </a:custGeom>
          <a:solidFill>
            <a:srgbClr val="DAD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6753" y="2502179"/>
            <a:ext cx="1657350" cy="1433830"/>
          </a:xfrm>
          <a:custGeom>
            <a:avLst/>
            <a:gdLst/>
            <a:ahLst/>
            <a:cxnLst/>
            <a:rect l="l" t="t" r="r" b="b"/>
            <a:pathLst>
              <a:path w="1657350" h="1433829">
                <a:moveTo>
                  <a:pt x="1247559" y="0"/>
                </a:moveTo>
                <a:lnTo>
                  <a:pt x="409587" y="0"/>
                </a:lnTo>
                <a:lnTo>
                  <a:pt x="0" y="716813"/>
                </a:lnTo>
                <a:lnTo>
                  <a:pt x="409587" y="1433626"/>
                </a:lnTo>
                <a:lnTo>
                  <a:pt x="1247559" y="1433626"/>
                </a:lnTo>
                <a:lnTo>
                  <a:pt x="1657159" y="716813"/>
                </a:lnTo>
                <a:lnTo>
                  <a:pt x="124755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6753" y="2502179"/>
            <a:ext cx="1657350" cy="1433830"/>
          </a:xfrm>
          <a:custGeom>
            <a:avLst/>
            <a:gdLst/>
            <a:ahLst/>
            <a:cxnLst/>
            <a:rect l="l" t="t" r="r" b="b"/>
            <a:pathLst>
              <a:path w="1657350" h="1433829">
                <a:moveTo>
                  <a:pt x="0" y="716816"/>
                </a:moveTo>
                <a:lnTo>
                  <a:pt x="409588" y="0"/>
                </a:lnTo>
                <a:lnTo>
                  <a:pt x="1247568" y="0"/>
                </a:lnTo>
                <a:lnTo>
                  <a:pt x="1657158" y="716816"/>
                </a:lnTo>
                <a:lnTo>
                  <a:pt x="1247568" y="1433629"/>
                </a:lnTo>
                <a:lnTo>
                  <a:pt x="409588" y="1433629"/>
                </a:lnTo>
                <a:lnTo>
                  <a:pt x="0" y="71681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22943" y="3103422"/>
            <a:ext cx="9512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ÖĞRENCİLER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98821" y="4990693"/>
            <a:ext cx="763270" cy="657860"/>
          </a:xfrm>
          <a:custGeom>
            <a:avLst/>
            <a:gdLst/>
            <a:ahLst/>
            <a:cxnLst/>
            <a:rect l="l" t="t" r="r" b="b"/>
            <a:pathLst>
              <a:path w="763270" h="657860">
                <a:moveTo>
                  <a:pt x="572973" y="0"/>
                </a:moveTo>
                <a:lnTo>
                  <a:pt x="189991" y="0"/>
                </a:lnTo>
                <a:lnTo>
                  <a:pt x="0" y="328688"/>
                </a:lnTo>
                <a:lnTo>
                  <a:pt x="189991" y="657387"/>
                </a:lnTo>
                <a:lnTo>
                  <a:pt x="572973" y="657387"/>
                </a:lnTo>
                <a:lnTo>
                  <a:pt x="762965" y="328688"/>
                </a:lnTo>
                <a:lnTo>
                  <a:pt x="572973" y="0"/>
                </a:lnTo>
                <a:close/>
              </a:path>
            </a:pathLst>
          </a:custGeom>
          <a:solidFill>
            <a:srgbClr val="DAD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6753" y="4235653"/>
            <a:ext cx="1657350" cy="1433830"/>
          </a:xfrm>
          <a:custGeom>
            <a:avLst/>
            <a:gdLst/>
            <a:ahLst/>
            <a:cxnLst/>
            <a:rect l="l" t="t" r="r" b="b"/>
            <a:pathLst>
              <a:path w="1657350" h="1433829">
                <a:moveTo>
                  <a:pt x="1247559" y="0"/>
                </a:moveTo>
                <a:lnTo>
                  <a:pt x="409587" y="0"/>
                </a:lnTo>
                <a:lnTo>
                  <a:pt x="0" y="716813"/>
                </a:lnTo>
                <a:lnTo>
                  <a:pt x="409587" y="1433634"/>
                </a:lnTo>
                <a:lnTo>
                  <a:pt x="1247559" y="1433634"/>
                </a:lnTo>
                <a:lnTo>
                  <a:pt x="1657159" y="716813"/>
                </a:lnTo>
                <a:lnTo>
                  <a:pt x="124755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66753" y="4235653"/>
            <a:ext cx="1657350" cy="1433830"/>
          </a:xfrm>
          <a:custGeom>
            <a:avLst/>
            <a:gdLst/>
            <a:ahLst/>
            <a:cxnLst/>
            <a:rect l="l" t="t" r="r" b="b"/>
            <a:pathLst>
              <a:path w="1657350" h="1433829">
                <a:moveTo>
                  <a:pt x="0" y="716816"/>
                </a:moveTo>
                <a:lnTo>
                  <a:pt x="409588" y="0"/>
                </a:lnTo>
                <a:lnTo>
                  <a:pt x="1247568" y="0"/>
                </a:lnTo>
                <a:lnTo>
                  <a:pt x="1657158" y="716816"/>
                </a:lnTo>
                <a:lnTo>
                  <a:pt x="1247568" y="1433628"/>
                </a:lnTo>
                <a:lnTo>
                  <a:pt x="409588" y="1433628"/>
                </a:lnTo>
                <a:lnTo>
                  <a:pt x="0" y="71681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16618" y="4836896"/>
            <a:ext cx="76390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KADINLAR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64445" y="5134698"/>
            <a:ext cx="763270" cy="657860"/>
          </a:xfrm>
          <a:custGeom>
            <a:avLst/>
            <a:gdLst/>
            <a:ahLst/>
            <a:cxnLst/>
            <a:rect l="l" t="t" r="r" b="b"/>
            <a:pathLst>
              <a:path w="763270" h="657860">
                <a:moveTo>
                  <a:pt x="572973" y="0"/>
                </a:moveTo>
                <a:lnTo>
                  <a:pt x="189979" y="0"/>
                </a:lnTo>
                <a:lnTo>
                  <a:pt x="0" y="328688"/>
                </a:lnTo>
                <a:lnTo>
                  <a:pt x="189979" y="657387"/>
                </a:lnTo>
                <a:lnTo>
                  <a:pt x="572973" y="657387"/>
                </a:lnTo>
                <a:lnTo>
                  <a:pt x="762952" y="328688"/>
                </a:lnTo>
                <a:lnTo>
                  <a:pt x="572973" y="0"/>
                </a:lnTo>
                <a:close/>
              </a:path>
            </a:pathLst>
          </a:custGeom>
          <a:solidFill>
            <a:srgbClr val="DAD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46944" y="5118417"/>
            <a:ext cx="1657350" cy="1433830"/>
          </a:xfrm>
          <a:custGeom>
            <a:avLst/>
            <a:gdLst/>
            <a:ahLst/>
            <a:cxnLst/>
            <a:rect l="l" t="t" r="r" b="b"/>
            <a:pathLst>
              <a:path w="1657350" h="1433829">
                <a:moveTo>
                  <a:pt x="1247571" y="0"/>
                </a:moveTo>
                <a:lnTo>
                  <a:pt x="409587" y="0"/>
                </a:lnTo>
                <a:lnTo>
                  <a:pt x="0" y="716819"/>
                </a:lnTo>
                <a:lnTo>
                  <a:pt x="409587" y="1433636"/>
                </a:lnTo>
                <a:lnTo>
                  <a:pt x="1247571" y="1433636"/>
                </a:lnTo>
                <a:lnTo>
                  <a:pt x="1657159" y="716819"/>
                </a:lnTo>
                <a:lnTo>
                  <a:pt x="1247571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46944" y="5118417"/>
            <a:ext cx="1657350" cy="1433830"/>
          </a:xfrm>
          <a:custGeom>
            <a:avLst/>
            <a:gdLst/>
            <a:ahLst/>
            <a:cxnLst/>
            <a:rect l="l" t="t" r="r" b="b"/>
            <a:pathLst>
              <a:path w="1657350" h="1433829">
                <a:moveTo>
                  <a:pt x="0" y="716816"/>
                </a:moveTo>
                <a:lnTo>
                  <a:pt x="409588" y="0"/>
                </a:lnTo>
                <a:lnTo>
                  <a:pt x="1247569" y="0"/>
                </a:lnTo>
                <a:lnTo>
                  <a:pt x="1657158" y="716816"/>
                </a:lnTo>
                <a:lnTo>
                  <a:pt x="1247569" y="1433628"/>
                </a:lnTo>
                <a:lnTo>
                  <a:pt x="409588" y="1433628"/>
                </a:lnTo>
                <a:lnTo>
                  <a:pt x="0" y="71681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32677" y="5719668"/>
            <a:ext cx="69215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GENÇLER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59430" y="3906215"/>
            <a:ext cx="763270" cy="657860"/>
          </a:xfrm>
          <a:custGeom>
            <a:avLst/>
            <a:gdLst/>
            <a:ahLst/>
            <a:cxnLst/>
            <a:rect l="l" t="t" r="r" b="b"/>
            <a:pathLst>
              <a:path w="763270" h="657860">
                <a:moveTo>
                  <a:pt x="572973" y="0"/>
                </a:moveTo>
                <a:lnTo>
                  <a:pt x="189979" y="0"/>
                </a:lnTo>
                <a:lnTo>
                  <a:pt x="0" y="328701"/>
                </a:lnTo>
                <a:lnTo>
                  <a:pt x="189979" y="657390"/>
                </a:lnTo>
                <a:lnTo>
                  <a:pt x="572973" y="657390"/>
                </a:lnTo>
                <a:lnTo>
                  <a:pt x="762952" y="328701"/>
                </a:lnTo>
                <a:lnTo>
                  <a:pt x="572973" y="0"/>
                </a:lnTo>
                <a:close/>
              </a:path>
            </a:pathLst>
          </a:custGeom>
          <a:solidFill>
            <a:srgbClr val="DAD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20086" y="4236643"/>
            <a:ext cx="1657350" cy="1433830"/>
          </a:xfrm>
          <a:custGeom>
            <a:avLst/>
            <a:gdLst/>
            <a:ahLst/>
            <a:cxnLst/>
            <a:rect l="l" t="t" r="r" b="b"/>
            <a:pathLst>
              <a:path w="1657350" h="1433829">
                <a:moveTo>
                  <a:pt x="1247571" y="0"/>
                </a:moveTo>
                <a:lnTo>
                  <a:pt x="409587" y="0"/>
                </a:lnTo>
                <a:lnTo>
                  <a:pt x="0" y="716813"/>
                </a:lnTo>
                <a:lnTo>
                  <a:pt x="409587" y="1433630"/>
                </a:lnTo>
                <a:lnTo>
                  <a:pt x="1247571" y="1433630"/>
                </a:lnTo>
                <a:lnTo>
                  <a:pt x="1657159" y="716813"/>
                </a:lnTo>
                <a:lnTo>
                  <a:pt x="1247571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20086" y="4236643"/>
            <a:ext cx="1657350" cy="1433830"/>
          </a:xfrm>
          <a:custGeom>
            <a:avLst/>
            <a:gdLst/>
            <a:ahLst/>
            <a:cxnLst/>
            <a:rect l="l" t="t" r="r" b="b"/>
            <a:pathLst>
              <a:path w="1657350" h="1433829">
                <a:moveTo>
                  <a:pt x="0" y="716816"/>
                </a:moveTo>
                <a:lnTo>
                  <a:pt x="409588" y="0"/>
                </a:lnTo>
                <a:lnTo>
                  <a:pt x="1247569" y="0"/>
                </a:lnTo>
                <a:lnTo>
                  <a:pt x="1657158" y="716816"/>
                </a:lnTo>
                <a:lnTo>
                  <a:pt x="1247569" y="1433628"/>
                </a:lnTo>
                <a:lnTo>
                  <a:pt x="409588" y="1433628"/>
                </a:lnTo>
                <a:lnTo>
                  <a:pt x="0" y="71681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24013" y="4767275"/>
            <a:ext cx="105600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1950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ESKİ  HÜKÜMLÜLER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20086" y="2500198"/>
            <a:ext cx="1657350" cy="1433830"/>
          </a:xfrm>
          <a:custGeom>
            <a:avLst/>
            <a:gdLst/>
            <a:ahLst/>
            <a:cxnLst/>
            <a:rect l="l" t="t" r="r" b="b"/>
            <a:pathLst>
              <a:path w="1657350" h="1433829">
                <a:moveTo>
                  <a:pt x="1247571" y="0"/>
                </a:moveTo>
                <a:lnTo>
                  <a:pt x="409587" y="0"/>
                </a:lnTo>
                <a:lnTo>
                  <a:pt x="0" y="716826"/>
                </a:lnTo>
                <a:lnTo>
                  <a:pt x="409587" y="1433639"/>
                </a:lnTo>
                <a:lnTo>
                  <a:pt x="1247571" y="1433639"/>
                </a:lnTo>
                <a:lnTo>
                  <a:pt x="1657159" y="716826"/>
                </a:lnTo>
                <a:lnTo>
                  <a:pt x="1247571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20086" y="2500198"/>
            <a:ext cx="1657350" cy="1433830"/>
          </a:xfrm>
          <a:custGeom>
            <a:avLst/>
            <a:gdLst/>
            <a:ahLst/>
            <a:cxnLst/>
            <a:rect l="l" t="t" r="r" b="b"/>
            <a:pathLst>
              <a:path w="1657350" h="1433829">
                <a:moveTo>
                  <a:pt x="0" y="716816"/>
                </a:moveTo>
                <a:lnTo>
                  <a:pt x="409588" y="0"/>
                </a:lnTo>
                <a:lnTo>
                  <a:pt x="1247569" y="0"/>
                </a:lnTo>
                <a:lnTo>
                  <a:pt x="1657158" y="716816"/>
                </a:lnTo>
                <a:lnTo>
                  <a:pt x="1247569" y="1433628"/>
                </a:lnTo>
                <a:lnTo>
                  <a:pt x="409588" y="1433628"/>
                </a:lnTo>
                <a:lnTo>
                  <a:pt x="0" y="71681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612652" y="3101454"/>
            <a:ext cx="8788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ENGELLİLER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9144000" cy="969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8023" rIns="0" bIns="0" rtlCol="0">
            <a:spAutoFit/>
          </a:bodyPr>
          <a:lstStyle/>
          <a:p>
            <a:pPr marL="826769">
              <a:lnSpc>
                <a:spcPct val="100000"/>
              </a:lnSpc>
            </a:pPr>
            <a:r>
              <a:rPr sz="3200" spc="-5" dirty="0"/>
              <a:t>İŞ </a:t>
            </a:r>
            <a:r>
              <a:rPr sz="3200" dirty="0"/>
              <a:t>ARAMA SÜRESİ</a:t>
            </a:r>
            <a:r>
              <a:rPr sz="3200" spc="-305" dirty="0"/>
              <a:t> </a:t>
            </a:r>
            <a:r>
              <a:rPr sz="3200" spc="-5" dirty="0"/>
              <a:t>UZARSA?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901456" y="1603044"/>
            <a:ext cx="5757545" cy="752475"/>
          </a:xfrm>
          <a:custGeom>
            <a:avLst/>
            <a:gdLst/>
            <a:ahLst/>
            <a:cxnLst/>
            <a:rect l="l" t="t" r="r" b="b"/>
            <a:pathLst>
              <a:path w="5757545" h="752475">
                <a:moveTo>
                  <a:pt x="5757418" y="0"/>
                </a:moveTo>
                <a:lnTo>
                  <a:pt x="376021" y="0"/>
                </a:lnTo>
                <a:lnTo>
                  <a:pt x="0" y="376034"/>
                </a:lnTo>
                <a:lnTo>
                  <a:pt x="376021" y="752055"/>
                </a:lnTo>
                <a:lnTo>
                  <a:pt x="5757418" y="752055"/>
                </a:lnTo>
                <a:lnTo>
                  <a:pt x="5757418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4007" y="1605330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376021" y="0"/>
                </a:moveTo>
                <a:lnTo>
                  <a:pt x="328854" y="2929"/>
                </a:lnTo>
                <a:lnTo>
                  <a:pt x="283435" y="11484"/>
                </a:lnTo>
                <a:lnTo>
                  <a:pt x="240117" y="25310"/>
                </a:lnTo>
                <a:lnTo>
                  <a:pt x="199252" y="44057"/>
                </a:lnTo>
                <a:lnTo>
                  <a:pt x="161192" y="67371"/>
                </a:lnTo>
                <a:lnTo>
                  <a:pt x="126290" y="94900"/>
                </a:lnTo>
                <a:lnTo>
                  <a:pt x="94899" y="126292"/>
                </a:lnTo>
                <a:lnTo>
                  <a:pt x="67370" y="161195"/>
                </a:lnTo>
                <a:lnTo>
                  <a:pt x="44056" y="199256"/>
                </a:lnTo>
                <a:lnTo>
                  <a:pt x="25310" y="240123"/>
                </a:lnTo>
                <a:lnTo>
                  <a:pt x="11484" y="283443"/>
                </a:lnTo>
                <a:lnTo>
                  <a:pt x="2929" y="328864"/>
                </a:lnTo>
                <a:lnTo>
                  <a:pt x="0" y="376034"/>
                </a:lnTo>
                <a:lnTo>
                  <a:pt x="2929" y="423201"/>
                </a:lnTo>
                <a:lnTo>
                  <a:pt x="11484" y="468620"/>
                </a:lnTo>
                <a:lnTo>
                  <a:pt x="25310" y="511938"/>
                </a:lnTo>
                <a:lnTo>
                  <a:pt x="44056" y="552803"/>
                </a:lnTo>
                <a:lnTo>
                  <a:pt x="67370" y="590863"/>
                </a:lnTo>
                <a:lnTo>
                  <a:pt x="94899" y="625764"/>
                </a:lnTo>
                <a:lnTo>
                  <a:pt x="126290" y="657156"/>
                </a:lnTo>
                <a:lnTo>
                  <a:pt x="161192" y="684685"/>
                </a:lnTo>
                <a:lnTo>
                  <a:pt x="199252" y="707998"/>
                </a:lnTo>
                <a:lnTo>
                  <a:pt x="240117" y="726745"/>
                </a:lnTo>
                <a:lnTo>
                  <a:pt x="283435" y="740571"/>
                </a:lnTo>
                <a:lnTo>
                  <a:pt x="328854" y="749126"/>
                </a:lnTo>
                <a:lnTo>
                  <a:pt x="376021" y="752055"/>
                </a:lnTo>
                <a:lnTo>
                  <a:pt x="423191" y="749126"/>
                </a:lnTo>
                <a:lnTo>
                  <a:pt x="468612" y="740571"/>
                </a:lnTo>
                <a:lnTo>
                  <a:pt x="511932" y="726745"/>
                </a:lnTo>
                <a:lnTo>
                  <a:pt x="552799" y="707998"/>
                </a:lnTo>
                <a:lnTo>
                  <a:pt x="590860" y="684685"/>
                </a:lnTo>
                <a:lnTo>
                  <a:pt x="625762" y="657156"/>
                </a:lnTo>
                <a:lnTo>
                  <a:pt x="657155" y="625764"/>
                </a:lnTo>
                <a:lnTo>
                  <a:pt x="684684" y="590863"/>
                </a:lnTo>
                <a:lnTo>
                  <a:pt x="707998" y="552803"/>
                </a:lnTo>
                <a:lnTo>
                  <a:pt x="726745" y="511938"/>
                </a:lnTo>
                <a:lnTo>
                  <a:pt x="740571" y="468620"/>
                </a:lnTo>
                <a:lnTo>
                  <a:pt x="749126" y="423201"/>
                </a:lnTo>
                <a:lnTo>
                  <a:pt x="752055" y="376034"/>
                </a:lnTo>
                <a:lnTo>
                  <a:pt x="749126" y="328864"/>
                </a:lnTo>
                <a:lnTo>
                  <a:pt x="740571" y="283443"/>
                </a:lnTo>
                <a:lnTo>
                  <a:pt x="726745" y="240123"/>
                </a:lnTo>
                <a:lnTo>
                  <a:pt x="707998" y="199256"/>
                </a:lnTo>
                <a:lnTo>
                  <a:pt x="684684" y="161195"/>
                </a:lnTo>
                <a:lnTo>
                  <a:pt x="657155" y="126292"/>
                </a:lnTo>
                <a:lnTo>
                  <a:pt x="625762" y="94900"/>
                </a:lnTo>
                <a:lnTo>
                  <a:pt x="590860" y="67371"/>
                </a:lnTo>
                <a:lnTo>
                  <a:pt x="552799" y="44057"/>
                </a:lnTo>
                <a:lnTo>
                  <a:pt x="511932" y="25310"/>
                </a:lnTo>
                <a:lnTo>
                  <a:pt x="468612" y="11484"/>
                </a:lnTo>
                <a:lnTo>
                  <a:pt x="423191" y="2929"/>
                </a:lnTo>
                <a:lnTo>
                  <a:pt x="376021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4007" y="1605330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0" y="376026"/>
                </a:moveTo>
                <a:lnTo>
                  <a:pt x="2929" y="328858"/>
                </a:lnTo>
                <a:lnTo>
                  <a:pt x="11484" y="283439"/>
                </a:lnTo>
                <a:lnTo>
                  <a:pt x="25310" y="240120"/>
                </a:lnTo>
                <a:lnTo>
                  <a:pt x="44057" y="199254"/>
                </a:lnTo>
                <a:lnTo>
                  <a:pt x="67371" y="161194"/>
                </a:lnTo>
                <a:lnTo>
                  <a:pt x="94900" y="126292"/>
                </a:lnTo>
                <a:lnTo>
                  <a:pt x="126292" y="94900"/>
                </a:lnTo>
                <a:lnTo>
                  <a:pt x="161194" y="67371"/>
                </a:lnTo>
                <a:lnTo>
                  <a:pt x="199254" y="44057"/>
                </a:lnTo>
                <a:lnTo>
                  <a:pt x="240120" y="25310"/>
                </a:lnTo>
                <a:lnTo>
                  <a:pt x="283439" y="11484"/>
                </a:lnTo>
                <a:lnTo>
                  <a:pt x="328858" y="2929"/>
                </a:lnTo>
                <a:lnTo>
                  <a:pt x="376026" y="0"/>
                </a:lnTo>
                <a:lnTo>
                  <a:pt x="423194" y="2929"/>
                </a:lnTo>
                <a:lnTo>
                  <a:pt x="468614" y="11484"/>
                </a:lnTo>
                <a:lnTo>
                  <a:pt x="511933" y="25310"/>
                </a:lnTo>
                <a:lnTo>
                  <a:pt x="552798" y="44057"/>
                </a:lnTo>
                <a:lnTo>
                  <a:pt x="590858" y="67371"/>
                </a:lnTo>
                <a:lnTo>
                  <a:pt x="625761" y="94900"/>
                </a:lnTo>
                <a:lnTo>
                  <a:pt x="657152" y="126292"/>
                </a:lnTo>
                <a:lnTo>
                  <a:pt x="684682" y="161194"/>
                </a:lnTo>
                <a:lnTo>
                  <a:pt x="707996" y="199254"/>
                </a:lnTo>
                <a:lnTo>
                  <a:pt x="726742" y="240120"/>
                </a:lnTo>
                <a:lnTo>
                  <a:pt x="740569" y="283439"/>
                </a:lnTo>
                <a:lnTo>
                  <a:pt x="749123" y="328858"/>
                </a:lnTo>
                <a:lnTo>
                  <a:pt x="752053" y="376026"/>
                </a:lnTo>
                <a:lnTo>
                  <a:pt x="749123" y="423194"/>
                </a:lnTo>
                <a:lnTo>
                  <a:pt x="740569" y="468614"/>
                </a:lnTo>
                <a:lnTo>
                  <a:pt x="726742" y="511933"/>
                </a:lnTo>
                <a:lnTo>
                  <a:pt x="707996" y="552798"/>
                </a:lnTo>
                <a:lnTo>
                  <a:pt x="684682" y="590858"/>
                </a:lnTo>
                <a:lnTo>
                  <a:pt x="657152" y="625761"/>
                </a:lnTo>
                <a:lnTo>
                  <a:pt x="625761" y="657152"/>
                </a:lnTo>
                <a:lnTo>
                  <a:pt x="590858" y="684681"/>
                </a:lnTo>
                <a:lnTo>
                  <a:pt x="552798" y="707995"/>
                </a:lnTo>
                <a:lnTo>
                  <a:pt x="511933" y="726742"/>
                </a:lnTo>
                <a:lnTo>
                  <a:pt x="468614" y="740569"/>
                </a:lnTo>
                <a:lnTo>
                  <a:pt x="423194" y="749123"/>
                </a:lnTo>
                <a:lnTo>
                  <a:pt x="376026" y="752053"/>
                </a:lnTo>
                <a:lnTo>
                  <a:pt x="328858" y="749123"/>
                </a:lnTo>
                <a:lnTo>
                  <a:pt x="283439" y="740569"/>
                </a:lnTo>
                <a:lnTo>
                  <a:pt x="240120" y="726742"/>
                </a:lnTo>
                <a:lnTo>
                  <a:pt x="199254" y="707995"/>
                </a:lnTo>
                <a:lnTo>
                  <a:pt x="161194" y="684681"/>
                </a:lnTo>
                <a:lnTo>
                  <a:pt x="126292" y="657152"/>
                </a:lnTo>
                <a:lnTo>
                  <a:pt x="94900" y="625761"/>
                </a:lnTo>
                <a:lnTo>
                  <a:pt x="67371" y="590858"/>
                </a:lnTo>
                <a:lnTo>
                  <a:pt x="44057" y="552798"/>
                </a:lnTo>
                <a:lnTo>
                  <a:pt x="25310" y="511933"/>
                </a:lnTo>
                <a:lnTo>
                  <a:pt x="11484" y="468614"/>
                </a:lnTo>
                <a:lnTo>
                  <a:pt x="2929" y="423194"/>
                </a:lnTo>
                <a:lnTo>
                  <a:pt x="0" y="37602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5731" y="2581884"/>
            <a:ext cx="5605145" cy="752475"/>
          </a:xfrm>
          <a:custGeom>
            <a:avLst/>
            <a:gdLst/>
            <a:ahLst/>
            <a:cxnLst/>
            <a:rect l="l" t="t" r="r" b="b"/>
            <a:pathLst>
              <a:path w="5605145" h="752475">
                <a:moveTo>
                  <a:pt x="5605043" y="0"/>
                </a:moveTo>
                <a:lnTo>
                  <a:pt x="376034" y="0"/>
                </a:lnTo>
                <a:lnTo>
                  <a:pt x="0" y="376021"/>
                </a:lnTo>
                <a:lnTo>
                  <a:pt x="376034" y="752055"/>
                </a:lnTo>
                <a:lnTo>
                  <a:pt x="5605043" y="752055"/>
                </a:lnTo>
                <a:lnTo>
                  <a:pt x="5605043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2107" y="2581884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376021" y="0"/>
                </a:moveTo>
                <a:lnTo>
                  <a:pt x="328854" y="2929"/>
                </a:lnTo>
                <a:lnTo>
                  <a:pt x="283435" y="11484"/>
                </a:lnTo>
                <a:lnTo>
                  <a:pt x="240117" y="25310"/>
                </a:lnTo>
                <a:lnTo>
                  <a:pt x="199252" y="44056"/>
                </a:lnTo>
                <a:lnTo>
                  <a:pt x="161192" y="67370"/>
                </a:lnTo>
                <a:lnTo>
                  <a:pt x="126290" y="94899"/>
                </a:lnTo>
                <a:lnTo>
                  <a:pt x="94899" y="126290"/>
                </a:lnTo>
                <a:lnTo>
                  <a:pt x="67370" y="161192"/>
                </a:lnTo>
                <a:lnTo>
                  <a:pt x="44056" y="199252"/>
                </a:lnTo>
                <a:lnTo>
                  <a:pt x="25310" y="240117"/>
                </a:lnTo>
                <a:lnTo>
                  <a:pt x="11484" y="283435"/>
                </a:lnTo>
                <a:lnTo>
                  <a:pt x="2929" y="328854"/>
                </a:lnTo>
                <a:lnTo>
                  <a:pt x="0" y="376021"/>
                </a:lnTo>
                <a:lnTo>
                  <a:pt x="2929" y="423189"/>
                </a:lnTo>
                <a:lnTo>
                  <a:pt x="11484" y="468608"/>
                </a:lnTo>
                <a:lnTo>
                  <a:pt x="25310" y="511927"/>
                </a:lnTo>
                <a:lnTo>
                  <a:pt x="44056" y="552793"/>
                </a:lnTo>
                <a:lnTo>
                  <a:pt x="67370" y="590854"/>
                </a:lnTo>
                <a:lnTo>
                  <a:pt x="94899" y="625757"/>
                </a:lnTo>
                <a:lnTo>
                  <a:pt x="126290" y="657150"/>
                </a:lnTo>
                <a:lnTo>
                  <a:pt x="161192" y="684681"/>
                </a:lnTo>
                <a:lnTo>
                  <a:pt x="199252" y="707996"/>
                </a:lnTo>
                <a:lnTo>
                  <a:pt x="240117" y="726743"/>
                </a:lnTo>
                <a:lnTo>
                  <a:pt x="283435" y="740571"/>
                </a:lnTo>
                <a:lnTo>
                  <a:pt x="328854" y="749125"/>
                </a:lnTo>
                <a:lnTo>
                  <a:pt x="376021" y="752055"/>
                </a:lnTo>
                <a:lnTo>
                  <a:pt x="423189" y="749125"/>
                </a:lnTo>
                <a:lnTo>
                  <a:pt x="468608" y="740571"/>
                </a:lnTo>
                <a:lnTo>
                  <a:pt x="511927" y="726743"/>
                </a:lnTo>
                <a:lnTo>
                  <a:pt x="552793" y="707996"/>
                </a:lnTo>
                <a:lnTo>
                  <a:pt x="590854" y="684681"/>
                </a:lnTo>
                <a:lnTo>
                  <a:pt x="625757" y="657150"/>
                </a:lnTo>
                <a:lnTo>
                  <a:pt x="657150" y="625757"/>
                </a:lnTo>
                <a:lnTo>
                  <a:pt x="684681" y="590854"/>
                </a:lnTo>
                <a:lnTo>
                  <a:pt x="707996" y="552793"/>
                </a:lnTo>
                <a:lnTo>
                  <a:pt x="726743" y="511927"/>
                </a:lnTo>
                <a:lnTo>
                  <a:pt x="740571" y="468608"/>
                </a:lnTo>
                <a:lnTo>
                  <a:pt x="749125" y="423189"/>
                </a:lnTo>
                <a:lnTo>
                  <a:pt x="752055" y="376021"/>
                </a:lnTo>
                <a:lnTo>
                  <a:pt x="749125" y="328854"/>
                </a:lnTo>
                <a:lnTo>
                  <a:pt x="740571" y="283435"/>
                </a:lnTo>
                <a:lnTo>
                  <a:pt x="726743" y="240117"/>
                </a:lnTo>
                <a:lnTo>
                  <a:pt x="707996" y="199252"/>
                </a:lnTo>
                <a:lnTo>
                  <a:pt x="684681" y="161192"/>
                </a:lnTo>
                <a:lnTo>
                  <a:pt x="657150" y="126290"/>
                </a:lnTo>
                <a:lnTo>
                  <a:pt x="625757" y="94899"/>
                </a:lnTo>
                <a:lnTo>
                  <a:pt x="590854" y="67370"/>
                </a:lnTo>
                <a:lnTo>
                  <a:pt x="552793" y="44056"/>
                </a:lnTo>
                <a:lnTo>
                  <a:pt x="511927" y="25310"/>
                </a:lnTo>
                <a:lnTo>
                  <a:pt x="468608" y="11484"/>
                </a:lnTo>
                <a:lnTo>
                  <a:pt x="423189" y="2929"/>
                </a:lnTo>
                <a:lnTo>
                  <a:pt x="376021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2107" y="2581884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0" y="376026"/>
                </a:moveTo>
                <a:lnTo>
                  <a:pt x="2929" y="328858"/>
                </a:lnTo>
                <a:lnTo>
                  <a:pt x="11484" y="283439"/>
                </a:lnTo>
                <a:lnTo>
                  <a:pt x="25310" y="240120"/>
                </a:lnTo>
                <a:lnTo>
                  <a:pt x="44057" y="199254"/>
                </a:lnTo>
                <a:lnTo>
                  <a:pt x="67371" y="161194"/>
                </a:lnTo>
                <a:lnTo>
                  <a:pt x="94900" y="126292"/>
                </a:lnTo>
                <a:lnTo>
                  <a:pt x="126292" y="94900"/>
                </a:lnTo>
                <a:lnTo>
                  <a:pt x="161194" y="67371"/>
                </a:lnTo>
                <a:lnTo>
                  <a:pt x="199254" y="44057"/>
                </a:lnTo>
                <a:lnTo>
                  <a:pt x="240120" y="25310"/>
                </a:lnTo>
                <a:lnTo>
                  <a:pt x="283439" y="11484"/>
                </a:lnTo>
                <a:lnTo>
                  <a:pt x="328858" y="2929"/>
                </a:lnTo>
                <a:lnTo>
                  <a:pt x="376026" y="0"/>
                </a:lnTo>
                <a:lnTo>
                  <a:pt x="423194" y="2929"/>
                </a:lnTo>
                <a:lnTo>
                  <a:pt x="468614" y="11484"/>
                </a:lnTo>
                <a:lnTo>
                  <a:pt x="511933" y="25310"/>
                </a:lnTo>
                <a:lnTo>
                  <a:pt x="552798" y="44057"/>
                </a:lnTo>
                <a:lnTo>
                  <a:pt x="590858" y="67371"/>
                </a:lnTo>
                <a:lnTo>
                  <a:pt x="625761" y="94900"/>
                </a:lnTo>
                <a:lnTo>
                  <a:pt x="657152" y="126292"/>
                </a:lnTo>
                <a:lnTo>
                  <a:pt x="684682" y="161194"/>
                </a:lnTo>
                <a:lnTo>
                  <a:pt x="707996" y="199254"/>
                </a:lnTo>
                <a:lnTo>
                  <a:pt x="726742" y="240120"/>
                </a:lnTo>
                <a:lnTo>
                  <a:pt x="740569" y="283439"/>
                </a:lnTo>
                <a:lnTo>
                  <a:pt x="749123" y="328858"/>
                </a:lnTo>
                <a:lnTo>
                  <a:pt x="752053" y="376026"/>
                </a:lnTo>
                <a:lnTo>
                  <a:pt x="749123" y="423194"/>
                </a:lnTo>
                <a:lnTo>
                  <a:pt x="740569" y="468614"/>
                </a:lnTo>
                <a:lnTo>
                  <a:pt x="726742" y="511933"/>
                </a:lnTo>
                <a:lnTo>
                  <a:pt x="707996" y="552798"/>
                </a:lnTo>
                <a:lnTo>
                  <a:pt x="684682" y="590858"/>
                </a:lnTo>
                <a:lnTo>
                  <a:pt x="657152" y="625761"/>
                </a:lnTo>
                <a:lnTo>
                  <a:pt x="625761" y="657152"/>
                </a:lnTo>
                <a:lnTo>
                  <a:pt x="590858" y="684682"/>
                </a:lnTo>
                <a:lnTo>
                  <a:pt x="552798" y="707996"/>
                </a:lnTo>
                <a:lnTo>
                  <a:pt x="511933" y="726742"/>
                </a:lnTo>
                <a:lnTo>
                  <a:pt x="468614" y="740569"/>
                </a:lnTo>
                <a:lnTo>
                  <a:pt x="423194" y="749123"/>
                </a:lnTo>
                <a:lnTo>
                  <a:pt x="376026" y="752053"/>
                </a:lnTo>
                <a:lnTo>
                  <a:pt x="328858" y="749123"/>
                </a:lnTo>
                <a:lnTo>
                  <a:pt x="283439" y="740569"/>
                </a:lnTo>
                <a:lnTo>
                  <a:pt x="240120" y="726742"/>
                </a:lnTo>
                <a:lnTo>
                  <a:pt x="199254" y="707996"/>
                </a:lnTo>
                <a:lnTo>
                  <a:pt x="161194" y="684682"/>
                </a:lnTo>
                <a:lnTo>
                  <a:pt x="126292" y="657152"/>
                </a:lnTo>
                <a:lnTo>
                  <a:pt x="94900" y="625761"/>
                </a:lnTo>
                <a:lnTo>
                  <a:pt x="67371" y="590858"/>
                </a:lnTo>
                <a:lnTo>
                  <a:pt x="44057" y="552798"/>
                </a:lnTo>
                <a:lnTo>
                  <a:pt x="25310" y="511933"/>
                </a:lnTo>
                <a:lnTo>
                  <a:pt x="11484" y="468614"/>
                </a:lnTo>
                <a:lnTo>
                  <a:pt x="2929" y="423194"/>
                </a:lnTo>
                <a:lnTo>
                  <a:pt x="0" y="37602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1456" y="3558425"/>
            <a:ext cx="5624195" cy="752475"/>
          </a:xfrm>
          <a:custGeom>
            <a:avLst/>
            <a:gdLst/>
            <a:ahLst/>
            <a:cxnLst/>
            <a:rect l="l" t="t" r="r" b="b"/>
            <a:pathLst>
              <a:path w="5624195" h="752475">
                <a:moveTo>
                  <a:pt x="5624080" y="0"/>
                </a:moveTo>
                <a:lnTo>
                  <a:pt x="376021" y="0"/>
                </a:lnTo>
                <a:lnTo>
                  <a:pt x="0" y="376034"/>
                </a:lnTo>
                <a:lnTo>
                  <a:pt x="376021" y="752055"/>
                </a:lnTo>
                <a:lnTo>
                  <a:pt x="5624080" y="752055"/>
                </a:lnTo>
                <a:lnTo>
                  <a:pt x="562408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7344" y="3558425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376021" y="0"/>
                </a:moveTo>
                <a:lnTo>
                  <a:pt x="328854" y="2929"/>
                </a:lnTo>
                <a:lnTo>
                  <a:pt x="283435" y="11484"/>
                </a:lnTo>
                <a:lnTo>
                  <a:pt x="240117" y="25310"/>
                </a:lnTo>
                <a:lnTo>
                  <a:pt x="199252" y="44057"/>
                </a:lnTo>
                <a:lnTo>
                  <a:pt x="161192" y="67371"/>
                </a:lnTo>
                <a:lnTo>
                  <a:pt x="126290" y="94900"/>
                </a:lnTo>
                <a:lnTo>
                  <a:pt x="94899" y="126292"/>
                </a:lnTo>
                <a:lnTo>
                  <a:pt x="67370" y="161195"/>
                </a:lnTo>
                <a:lnTo>
                  <a:pt x="44056" y="199256"/>
                </a:lnTo>
                <a:lnTo>
                  <a:pt x="25310" y="240123"/>
                </a:lnTo>
                <a:lnTo>
                  <a:pt x="11484" y="283443"/>
                </a:lnTo>
                <a:lnTo>
                  <a:pt x="2929" y="328864"/>
                </a:lnTo>
                <a:lnTo>
                  <a:pt x="0" y="376034"/>
                </a:lnTo>
                <a:lnTo>
                  <a:pt x="2929" y="423201"/>
                </a:lnTo>
                <a:lnTo>
                  <a:pt x="11484" y="468620"/>
                </a:lnTo>
                <a:lnTo>
                  <a:pt x="25310" y="511938"/>
                </a:lnTo>
                <a:lnTo>
                  <a:pt x="44056" y="552803"/>
                </a:lnTo>
                <a:lnTo>
                  <a:pt x="67370" y="590863"/>
                </a:lnTo>
                <a:lnTo>
                  <a:pt x="94899" y="625764"/>
                </a:lnTo>
                <a:lnTo>
                  <a:pt x="126290" y="657156"/>
                </a:lnTo>
                <a:lnTo>
                  <a:pt x="161192" y="684685"/>
                </a:lnTo>
                <a:lnTo>
                  <a:pt x="199252" y="707998"/>
                </a:lnTo>
                <a:lnTo>
                  <a:pt x="240117" y="726745"/>
                </a:lnTo>
                <a:lnTo>
                  <a:pt x="283435" y="740571"/>
                </a:lnTo>
                <a:lnTo>
                  <a:pt x="328854" y="749126"/>
                </a:lnTo>
                <a:lnTo>
                  <a:pt x="376021" y="752055"/>
                </a:lnTo>
                <a:lnTo>
                  <a:pt x="423191" y="749126"/>
                </a:lnTo>
                <a:lnTo>
                  <a:pt x="468612" y="740571"/>
                </a:lnTo>
                <a:lnTo>
                  <a:pt x="511932" y="726745"/>
                </a:lnTo>
                <a:lnTo>
                  <a:pt x="552799" y="707998"/>
                </a:lnTo>
                <a:lnTo>
                  <a:pt x="590860" y="684685"/>
                </a:lnTo>
                <a:lnTo>
                  <a:pt x="625762" y="657156"/>
                </a:lnTo>
                <a:lnTo>
                  <a:pt x="657155" y="625764"/>
                </a:lnTo>
                <a:lnTo>
                  <a:pt x="684684" y="590863"/>
                </a:lnTo>
                <a:lnTo>
                  <a:pt x="707998" y="552803"/>
                </a:lnTo>
                <a:lnTo>
                  <a:pt x="726745" y="511938"/>
                </a:lnTo>
                <a:lnTo>
                  <a:pt x="740571" y="468620"/>
                </a:lnTo>
                <a:lnTo>
                  <a:pt x="749126" y="423201"/>
                </a:lnTo>
                <a:lnTo>
                  <a:pt x="752055" y="376034"/>
                </a:lnTo>
                <a:lnTo>
                  <a:pt x="749126" y="328864"/>
                </a:lnTo>
                <a:lnTo>
                  <a:pt x="740571" y="283443"/>
                </a:lnTo>
                <a:lnTo>
                  <a:pt x="726745" y="240123"/>
                </a:lnTo>
                <a:lnTo>
                  <a:pt x="707998" y="199256"/>
                </a:lnTo>
                <a:lnTo>
                  <a:pt x="684684" y="161195"/>
                </a:lnTo>
                <a:lnTo>
                  <a:pt x="657155" y="126292"/>
                </a:lnTo>
                <a:lnTo>
                  <a:pt x="625762" y="94900"/>
                </a:lnTo>
                <a:lnTo>
                  <a:pt x="590860" y="67371"/>
                </a:lnTo>
                <a:lnTo>
                  <a:pt x="552799" y="44057"/>
                </a:lnTo>
                <a:lnTo>
                  <a:pt x="511932" y="25310"/>
                </a:lnTo>
                <a:lnTo>
                  <a:pt x="468612" y="11484"/>
                </a:lnTo>
                <a:lnTo>
                  <a:pt x="423191" y="2929"/>
                </a:lnTo>
                <a:lnTo>
                  <a:pt x="376021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7344" y="3558425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0" y="376026"/>
                </a:moveTo>
                <a:lnTo>
                  <a:pt x="2929" y="328858"/>
                </a:lnTo>
                <a:lnTo>
                  <a:pt x="11484" y="283438"/>
                </a:lnTo>
                <a:lnTo>
                  <a:pt x="25310" y="240120"/>
                </a:lnTo>
                <a:lnTo>
                  <a:pt x="44057" y="199254"/>
                </a:lnTo>
                <a:lnTo>
                  <a:pt x="67371" y="161194"/>
                </a:lnTo>
                <a:lnTo>
                  <a:pt x="94900" y="126292"/>
                </a:lnTo>
                <a:lnTo>
                  <a:pt x="126292" y="94900"/>
                </a:lnTo>
                <a:lnTo>
                  <a:pt x="161194" y="67371"/>
                </a:lnTo>
                <a:lnTo>
                  <a:pt x="199254" y="44057"/>
                </a:lnTo>
                <a:lnTo>
                  <a:pt x="240120" y="25310"/>
                </a:lnTo>
                <a:lnTo>
                  <a:pt x="283439" y="11484"/>
                </a:lnTo>
                <a:lnTo>
                  <a:pt x="328858" y="2929"/>
                </a:lnTo>
                <a:lnTo>
                  <a:pt x="376026" y="0"/>
                </a:lnTo>
                <a:lnTo>
                  <a:pt x="423194" y="2929"/>
                </a:lnTo>
                <a:lnTo>
                  <a:pt x="468614" y="11484"/>
                </a:lnTo>
                <a:lnTo>
                  <a:pt x="511933" y="25310"/>
                </a:lnTo>
                <a:lnTo>
                  <a:pt x="552798" y="44057"/>
                </a:lnTo>
                <a:lnTo>
                  <a:pt x="590858" y="67371"/>
                </a:lnTo>
                <a:lnTo>
                  <a:pt x="625761" y="94900"/>
                </a:lnTo>
                <a:lnTo>
                  <a:pt x="657152" y="126292"/>
                </a:lnTo>
                <a:lnTo>
                  <a:pt x="684682" y="161194"/>
                </a:lnTo>
                <a:lnTo>
                  <a:pt x="707996" y="199254"/>
                </a:lnTo>
                <a:lnTo>
                  <a:pt x="726742" y="240120"/>
                </a:lnTo>
                <a:lnTo>
                  <a:pt x="740569" y="283438"/>
                </a:lnTo>
                <a:lnTo>
                  <a:pt x="749123" y="328858"/>
                </a:lnTo>
                <a:lnTo>
                  <a:pt x="752053" y="376026"/>
                </a:lnTo>
                <a:lnTo>
                  <a:pt x="749123" y="423194"/>
                </a:lnTo>
                <a:lnTo>
                  <a:pt x="740569" y="468614"/>
                </a:lnTo>
                <a:lnTo>
                  <a:pt x="726742" y="511933"/>
                </a:lnTo>
                <a:lnTo>
                  <a:pt x="707996" y="552798"/>
                </a:lnTo>
                <a:lnTo>
                  <a:pt x="684682" y="590858"/>
                </a:lnTo>
                <a:lnTo>
                  <a:pt x="657152" y="625760"/>
                </a:lnTo>
                <a:lnTo>
                  <a:pt x="625761" y="657152"/>
                </a:lnTo>
                <a:lnTo>
                  <a:pt x="590858" y="684681"/>
                </a:lnTo>
                <a:lnTo>
                  <a:pt x="552798" y="707995"/>
                </a:lnTo>
                <a:lnTo>
                  <a:pt x="511933" y="726742"/>
                </a:lnTo>
                <a:lnTo>
                  <a:pt x="468614" y="740569"/>
                </a:lnTo>
                <a:lnTo>
                  <a:pt x="423194" y="749123"/>
                </a:lnTo>
                <a:lnTo>
                  <a:pt x="376026" y="752053"/>
                </a:lnTo>
                <a:lnTo>
                  <a:pt x="328858" y="749123"/>
                </a:lnTo>
                <a:lnTo>
                  <a:pt x="283439" y="740569"/>
                </a:lnTo>
                <a:lnTo>
                  <a:pt x="240120" y="726742"/>
                </a:lnTo>
                <a:lnTo>
                  <a:pt x="199254" y="707995"/>
                </a:lnTo>
                <a:lnTo>
                  <a:pt x="161194" y="684681"/>
                </a:lnTo>
                <a:lnTo>
                  <a:pt x="126292" y="657152"/>
                </a:lnTo>
                <a:lnTo>
                  <a:pt x="94900" y="625760"/>
                </a:lnTo>
                <a:lnTo>
                  <a:pt x="67371" y="590858"/>
                </a:lnTo>
                <a:lnTo>
                  <a:pt x="44057" y="552798"/>
                </a:lnTo>
                <a:lnTo>
                  <a:pt x="25310" y="511933"/>
                </a:lnTo>
                <a:lnTo>
                  <a:pt x="11484" y="468614"/>
                </a:lnTo>
                <a:lnTo>
                  <a:pt x="2929" y="423194"/>
                </a:lnTo>
                <a:lnTo>
                  <a:pt x="0" y="37602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8581" y="4534979"/>
            <a:ext cx="5547995" cy="752475"/>
          </a:xfrm>
          <a:custGeom>
            <a:avLst/>
            <a:gdLst/>
            <a:ahLst/>
            <a:cxnLst/>
            <a:rect l="l" t="t" r="r" b="b"/>
            <a:pathLst>
              <a:path w="5547995" h="752475">
                <a:moveTo>
                  <a:pt x="5547906" y="0"/>
                </a:moveTo>
                <a:lnTo>
                  <a:pt x="376021" y="0"/>
                </a:lnTo>
                <a:lnTo>
                  <a:pt x="0" y="376021"/>
                </a:lnTo>
                <a:lnTo>
                  <a:pt x="376021" y="752043"/>
                </a:lnTo>
                <a:lnTo>
                  <a:pt x="5547906" y="752043"/>
                </a:lnTo>
                <a:lnTo>
                  <a:pt x="5547906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6382" y="4534979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376034" y="0"/>
                </a:moveTo>
                <a:lnTo>
                  <a:pt x="328864" y="2929"/>
                </a:lnTo>
                <a:lnTo>
                  <a:pt x="283443" y="11484"/>
                </a:lnTo>
                <a:lnTo>
                  <a:pt x="240123" y="25310"/>
                </a:lnTo>
                <a:lnTo>
                  <a:pt x="199256" y="44056"/>
                </a:lnTo>
                <a:lnTo>
                  <a:pt x="161195" y="67370"/>
                </a:lnTo>
                <a:lnTo>
                  <a:pt x="126292" y="94899"/>
                </a:lnTo>
                <a:lnTo>
                  <a:pt x="94900" y="126290"/>
                </a:lnTo>
                <a:lnTo>
                  <a:pt x="67371" y="161192"/>
                </a:lnTo>
                <a:lnTo>
                  <a:pt x="44057" y="199252"/>
                </a:lnTo>
                <a:lnTo>
                  <a:pt x="25310" y="240117"/>
                </a:lnTo>
                <a:lnTo>
                  <a:pt x="11484" y="283435"/>
                </a:lnTo>
                <a:lnTo>
                  <a:pt x="2929" y="328854"/>
                </a:lnTo>
                <a:lnTo>
                  <a:pt x="0" y="376021"/>
                </a:lnTo>
                <a:lnTo>
                  <a:pt x="2929" y="423188"/>
                </a:lnTo>
                <a:lnTo>
                  <a:pt x="11484" y="468607"/>
                </a:lnTo>
                <a:lnTo>
                  <a:pt x="25310" y="511925"/>
                </a:lnTo>
                <a:lnTo>
                  <a:pt x="44057" y="552790"/>
                </a:lnTo>
                <a:lnTo>
                  <a:pt x="67371" y="590850"/>
                </a:lnTo>
                <a:lnTo>
                  <a:pt x="94900" y="625752"/>
                </a:lnTo>
                <a:lnTo>
                  <a:pt x="126292" y="657143"/>
                </a:lnTo>
                <a:lnTo>
                  <a:pt x="161195" y="684672"/>
                </a:lnTo>
                <a:lnTo>
                  <a:pt x="199256" y="707986"/>
                </a:lnTo>
                <a:lnTo>
                  <a:pt x="240123" y="726732"/>
                </a:lnTo>
                <a:lnTo>
                  <a:pt x="283443" y="740559"/>
                </a:lnTo>
                <a:lnTo>
                  <a:pt x="328864" y="749113"/>
                </a:lnTo>
                <a:lnTo>
                  <a:pt x="376034" y="752043"/>
                </a:lnTo>
                <a:lnTo>
                  <a:pt x="423201" y="749113"/>
                </a:lnTo>
                <a:lnTo>
                  <a:pt x="468620" y="740559"/>
                </a:lnTo>
                <a:lnTo>
                  <a:pt x="511938" y="726732"/>
                </a:lnTo>
                <a:lnTo>
                  <a:pt x="552803" y="707986"/>
                </a:lnTo>
                <a:lnTo>
                  <a:pt x="590863" y="684672"/>
                </a:lnTo>
                <a:lnTo>
                  <a:pt x="625764" y="657143"/>
                </a:lnTo>
                <a:lnTo>
                  <a:pt x="657156" y="625752"/>
                </a:lnTo>
                <a:lnTo>
                  <a:pt x="684685" y="590850"/>
                </a:lnTo>
                <a:lnTo>
                  <a:pt x="707998" y="552790"/>
                </a:lnTo>
                <a:lnTo>
                  <a:pt x="726745" y="511925"/>
                </a:lnTo>
                <a:lnTo>
                  <a:pt x="740571" y="468607"/>
                </a:lnTo>
                <a:lnTo>
                  <a:pt x="749126" y="423188"/>
                </a:lnTo>
                <a:lnTo>
                  <a:pt x="752055" y="376021"/>
                </a:lnTo>
                <a:lnTo>
                  <a:pt x="749126" y="328854"/>
                </a:lnTo>
                <a:lnTo>
                  <a:pt x="740571" y="283435"/>
                </a:lnTo>
                <a:lnTo>
                  <a:pt x="726745" y="240117"/>
                </a:lnTo>
                <a:lnTo>
                  <a:pt x="707998" y="199252"/>
                </a:lnTo>
                <a:lnTo>
                  <a:pt x="684685" y="161192"/>
                </a:lnTo>
                <a:lnTo>
                  <a:pt x="657156" y="126290"/>
                </a:lnTo>
                <a:lnTo>
                  <a:pt x="625764" y="94899"/>
                </a:lnTo>
                <a:lnTo>
                  <a:pt x="590863" y="67370"/>
                </a:lnTo>
                <a:lnTo>
                  <a:pt x="552803" y="44056"/>
                </a:lnTo>
                <a:lnTo>
                  <a:pt x="511938" y="25310"/>
                </a:lnTo>
                <a:lnTo>
                  <a:pt x="468620" y="11484"/>
                </a:lnTo>
                <a:lnTo>
                  <a:pt x="423201" y="2929"/>
                </a:lnTo>
                <a:lnTo>
                  <a:pt x="376034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36381" y="4534979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0" y="376026"/>
                </a:moveTo>
                <a:lnTo>
                  <a:pt x="2929" y="328858"/>
                </a:lnTo>
                <a:lnTo>
                  <a:pt x="11484" y="283439"/>
                </a:lnTo>
                <a:lnTo>
                  <a:pt x="25310" y="240120"/>
                </a:lnTo>
                <a:lnTo>
                  <a:pt x="44057" y="199254"/>
                </a:lnTo>
                <a:lnTo>
                  <a:pt x="67371" y="161194"/>
                </a:lnTo>
                <a:lnTo>
                  <a:pt x="94900" y="126292"/>
                </a:lnTo>
                <a:lnTo>
                  <a:pt x="126292" y="94900"/>
                </a:lnTo>
                <a:lnTo>
                  <a:pt x="161194" y="67371"/>
                </a:lnTo>
                <a:lnTo>
                  <a:pt x="199254" y="44057"/>
                </a:lnTo>
                <a:lnTo>
                  <a:pt x="240120" y="25310"/>
                </a:lnTo>
                <a:lnTo>
                  <a:pt x="283439" y="11484"/>
                </a:lnTo>
                <a:lnTo>
                  <a:pt x="328858" y="2929"/>
                </a:lnTo>
                <a:lnTo>
                  <a:pt x="376026" y="0"/>
                </a:lnTo>
                <a:lnTo>
                  <a:pt x="423194" y="2929"/>
                </a:lnTo>
                <a:lnTo>
                  <a:pt x="468614" y="11484"/>
                </a:lnTo>
                <a:lnTo>
                  <a:pt x="511933" y="25310"/>
                </a:lnTo>
                <a:lnTo>
                  <a:pt x="552798" y="44057"/>
                </a:lnTo>
                <a:lnTo>
                  <a:pt x="590858" y="67371"/>
                </a:lnTo>
                <a:lnTo>
                  <a:pt x="625761" y="94900"/>
                </a:lnTo>
                <a:lnTo>
                  <a:pt x="657152" y="126292"/>
                </a:lnTo>
                <a:lnTo>
                  <a:pt x="684682" y="161194"/>
                </a:lnTo>
                <a:lnTo>
                  <a:pt x="707996" y="199254"/>
                </a:lnTo>
                <a:lnTo>
                  <a:pt x="726742" y="240120"/>
                </a:lnTo>
                <a:lnTo>
                  <a:pt x="740569" y="283439"/>
                </a:lnTo>
                <a:lnTo>
                  <a:pt x="749123" y="328858"/>
                </a:lnTo>
                <a:lnTo>
                  <a:pt x="752053" y="376026"/>
                </a:lnTo>
                <a:lnTo>
                  <a:pt x="749123" y="423194"/>
                </a:lnTo>
                <a:lnTo>
                  <a:pt x="740569" y="468614"/>
                </a:lnTo>
                <a:lnTo>
                  <a:pt x="726742" y="511933"/>
                </a:lnTo>
                <a:lnTo>
                  <a:pt x="707996" y="552798"/>
                </a:lnTo>
                <a:lnTo>
                  <a:pt x="684682" y="590858"/>
                </a:lnTo>
                <a:lnTo>
                  <a:pt x="657152" y="625760"/>
                </a:lnTo>
                <a:lnTo>
                  <a:pt x="625761" y="657152"/>
                </a:lnTo>
                <a:lnTo>
                  <a:pt x="590858" y="684681"/>
                </a:lnTo>
                <a:lnTo>
                  <a:pt x="552798" y="707995"/>
                </a:lnTo>
                <a:lnTo>
                  <a:pt x="511933" y="726742"/>
                </a:lnTo>
                <a:lnTo>
                  <a:pt x="468614" y="740569"/>
                </a:lnTo>
                <a:lnTo>
                  <a:pt x="423194" y="749123"/>
                </a:lnTo>
                <a:lnTo>
                  <a:pt x="376026" y="752053"/>
                </a:lnTo>
                <a:lnTo>
                  <a:pt x="328858" y="749123"/>
                </a:lnTo>
                <a:lnTo>
                  <a:pt x="283439" y="740569"/>
                </a:lnTo>
                <a:lnTo>
                  <a:pt x="240120" y="726742"/>
                </a:lnTo>
                <a:lnTo>
                  <a:pt x="199254" y="707995"/>
                </a:lnTo>
                <a:lnTo>
                  <a:pt x="161194" y="684681"/>
                </a:lnTo>
                <a:lnTo>
                  <a:pt x="126292" y="657152"/>
                </a:lnTo>
                <a:lnTo>
                  <a:pt x="94900" y="625760"/>
                </a:lnTo>
                <a:lnTo>
                  <a:pt x="67371" y="590858"/>
                </a:lnTo>
                <a:lnTo>
                  <a:pt x="44057" y="552798"/>
                </a:lnTo>
                <a:lnTo>
                  <a:pt x="25310" y="511933"/>
                </a:lnTo>
                <a:lnTo>
                  <a:pt x="11484" y="468614"/>
                </a:lnTo>
                <a:lnTo>
                  <a:pt x="2929" y="423194"/>
                </a:lnTo>
                <a:lnTo>
                  <a:pt x="0" y="37602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731" y="5511520"/>
            <a:ext cx="5605145" cy="752475"/>
          </a:xfrm>
          <a:custGeom>
            <a:avLst/>
            <a:gdLst/>
            <a:ahLst/>
            <a:cxnLst/>
            <a:rect l="l" t="t" r="r" b="b"/>
            <a:pathLst>
              <a:path w="5605145" h="752475">
                <a:moveTo>
                  <a:pt x="5605043" y="0"/>
                </a:moveTo>
                <a:lnTo>
                  <a:pt x="376034" y="0"/>
                </a:lnTo>
                <a:lnTo>
                  <a:pt x="0" y="376027"/>
                </a:lnTo>
                <a:lnTo>
                  <a:pt x="376034" y="752054"/>
                </a:lnTo>
                <a:lnTo>
                  <a:pt x="5605043" y="752054"/>
                </a:lnTo>
                <a:lnTo>
                  <a:pt x="5605043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18358" y="1704885"/>
            <a:ext cx="4100829" cy="434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200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Kişisel ve mesleki</a:t>
            </a:r>
            <a:r>
              <a:rPr sz="21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gelişimi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destekleyici  çalışmalar</a:t>
            </a:r>
            <a:r>
              <a:rPr sz="21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yapılmalı</a:t>
            </a:r>
            <a:endParaRPr sz="2100">
              <a:latin typeface="Calibri"/>
              <a:cs typeface="Calibri"/>
            </a:endParaRPr>
          </a:p>
          <a:p>
            <a:pPr marL="407034" marR="333375" indent="9525" algn="ctr">
              <a:lnSpc>
                <a:spcPts val="7690"/>
              </a:lnSpc>
              <a:spcBef>
                <a:spcPts val="5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Çevrenin desteğini almalı  Başarısız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olmaktan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korkmamalı  Sabırlı</a:t>
            </a:r>
            <a:r>
              <a:rPr sz="21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olmalı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75565" algn="ctr">
              <a:lnSpc>
                <a:spcPct val="100000"/>
              </a:lnSpc>
              <a:spcBef>
                <a:spcPts val="1635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Belirsizliğe karşı esnek</a:t>
            </a:r>
            <a:r>
              <a:rPr sz="21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olmalı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22107" y="5511520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376021" y="0"/>
                </a:moveTo>
                <a:lnTo>
                  <a:pt x="328854" y="2929"/>
                </a:lnTo>
                <a:lnTo>
                  <a:pt x="283435" y="11484"/>
                </a:lnTo>
                <a:lnTo>
                  <a:pt x="240117" y="25311"/>
                </a:lnTo>
                <a:lnTo>
                  <a:pt x="199252" y="44057"/>
                </a:lnTo>
                <a:lnTo>
                  <a:pt x="161192" y="67372"/>
                </a:lnTo>
                <a:lnTo>
                  <a:pt x="126290" y="94901"/>
                </a:lnTo>
                <a:lnTo>
                  <a:pt x="94899" y="126293"/>
                </a:lnTo>
                <a:lnTo>
                  <a:pt x="67370" y="161195"/>
                </a:lnTo>
                <a:lnTo>
                  <a:pt x="44056" y="199256"/>
                </a:lnTo>
                <a:lnTo>
                  <a:pt x="25310" y="240121"/>
                </a:lnTo>
                <a:lnTo>
                  <a:pt x="11484" y="283440"/>
                </a:lnTo>
                <a:lnTo>
                  <a:pt x="2929" y="328860"/>
                </a:lnTo>
                <a:lnTo>
                  <a:pt x="0" y="376027"/>
                </a:lnTo>
                <a:lnTo>
                  <a:pt x="2929" y="423196"/>
                </a:lnTo>
                <a:lnTo>
                  <a:pt x="11484" y="468615"/>
                </a:lnTo>
                <a:lnTo>
                  <a:pt x="25310" y="511934"/>
                </a:lnTo>
                <a:lnTo>
                  <a:pt x="44056" y="552800"/>
                </a:lnTo>
                <a:lnTo>
                  <a:pt x="67370" y="590860"/>
                </a:lnTo>
                <a:lnTo>
                  <a:pt x="94899" y="625762"/>
                </a:lnTo>
                <a:lnTo>
                  <a:pt x="126290" y="657154"/>
                </a:lnTo>
                <a:lnTo>
                  <a:pt x="161192" y="684683"/>
                </a:lnTo>
                <a:lnTo>
                  <a:pt x="199252" y="707997"/>
                </a:lnTo>
                <a:lnTo>
                  <a:pt x="240117" y="726743"/>
                </a:lnTo>
                <a:lnTo>
                  <a:pt x="283435" y="740570"/>
                </a:lnTo>
                <a:lnTo>
                  <a:pt x="328854" y="749124"/>
                </a:lnTo>
                <a:lnTo>
                  <a:pt x="376021" y="752054"/>
                </a:lnTo>
                <a:lnTo>
                  <a:pt x="423189" y="749124"/>
                </a:lnTo>
                <a:lnTo>
                  <a:pt x="468608" y="740570"/>
                </a:lnTo>
                <a:lnTo>
                  <a:pt x="511927" y="726743"/>
                </a:lnTo>
                <a:lnTo>
                  <a:pt x="552793" y="707997"/>
                </a:lnTo>
                <a:lnTo>
                  <a:pt x="590854" y="684683"/>
                </a:lnTo>
                <a:lnTo>
                  <a:pt x="625757" y="657154"/>
                </a:lnTo>
                <a:lnTo>
                  <a:pt x="657150" y="625762"/>
                </a:lnTo>
                <a:lnTo>
                  <a:pt x="684681" y="590860"/>
                </a:lnTo>
                <a:lnTo>
                  <a:pt x="707996" y="552800"/>
                </a:lnTo>
                <a:lnTo>
                  <a:pt x="726743" y="511934"/>
                </a:lnTo>
                <a:lnTo>
                  <a:pt x="740571" y="468615"/>
                </a:lnTo>
                <a:lnTo>
                  <a:pt x="749125" y="423196"/>
                </a:lnTo>
                <a:lnTo>
                  <a:pt x="752055" y="376027"/>
                </a:lnTo>
                <a:lnTo>
                  <a:pt x="749125" y="328860"/>
                </a:lnTo>
                <a:lnTo>
                  <a:pt x="740571" y="283440"/>
                </a:lnTo>
                <a:lnTo>
                  <a:pt x="726743" y="240121"/>
                </a:lnTo>
                <a:lnTo>
                  <a:pt x="707996" y="199256"/>
                </a:lnTo>
                <a:lnTo>
                  <a:pt x="684681" y="161195"/>
                </a:lnTo>
                <a:lnTo>
                  <a:pt x="657150" y="126293"/>
                </a:lnTo>
                <a:lnTo>
                  <a:pt x="625757" y="94901"/>
                </a:lnTo>
                <a:lnTo>
                  <a:pt x="590854" y="67372"/>
                </a:lnTo>
                <a:lnTo>
                  <a:pt x="552793" y="44057"/>
                </a:lnTo>
                <a:lnTo>
                  <a:pt x="511927" y="25311"/>
                </a:lnTo>
                <a:lnTo>
                  <a:pt x="468608" y="11484"/>
                </a:lnTo>
                <a:lnTo>
                  <a:pt x="423189" y="2929"/>
                </a:lnTo>
                <a:lnTo>
                  <a:pt x="376021" y="0"/>
                </a:lnTo>
                <a:close/>
              </a:path>
            </a:pathLst>
          </a:custGeom>
          <a:solidFill>
            <a:srgbClr val="CE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2107" y="5511520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0" y="376026"/>
                </a:moveTo>
                <a:lnTo>
                  <a:pt x="2929" y="328858"/>
                </a:lnTo>
                <a:lnTo>
                  <a:pt x="11484" y="283439"/>
                </a:lnTo>
                <a:lnTo>
                  <a:pt x="25310" y="240120"/>
                </a:lnTo>
                <a:lnTo>
                  <a:pt x="44057" y="199254"/>
                </a:lnTo>
                <a:lnTo>
                  <a:pt x="67371" y="161194"/>
                </a:lnTo>
                <a:lnTo>
                  <a:pt x="94900" y="126292"/>
                </a:lnTo>
                <a:lnTo>
                  <a:pt x="126292" y="94900"/>
                </a:lnTo>
                <a:lnTo>
                  <a:pt x="161194" y="67371"/>
                </a:lnTo>
                <a:lnTo>
                  <a:pt x="199254" y="44057"/>
                </a:lnTo>
                <a:lnTo>
                  <a:pt x="240120" y="25310"/>
                </a:lnTo>
                <a:lnTo>
                  <a:pt x="283439" y="11484"/>
                </a:lnTo>
                <a:lnTo>
                  <a:pt x="328858" y="2929"/>
                </a:lnTo>
                <a:lnTo>
                  <a:pt x="376026" y="0"/>
                </a:lnTo>
                <a:lnTo>
                  <a:pt x="423194" y="2929"/>
                </a:lnTo>
                <a:lnTo>
                  <a:pt x="468614" y="11484"/>
                </a:lnTo>
                <a:lnTo>
                  <a:pt x="511933" y="25310"/>
                </a:lnTo>
                <a:lnTo>
                  <a:pt x="552798" y="44057"/>
                </a:lnTo>
                <a:lnTo>
                  <a:pt x="590858" y="67371"/>
                </a:lnTo>
                <a:lnTo>
                  <a:pt x="625761" y="94900"/>
                </a:lnTo>
                <a:lnTo>
                  <a:pt x="657152" y="126292"/>
                </a:lnTo>
                <a:lnTo>
                  <a:pt x="684682" y="161194"/>
                </a:lnTo>
                <a:lnTo>
                  <a:pt x="707996" y="199254"/>
                </a:lnTo>
                <a:lnTo>
                  <a:pt x="726742" y="240120"/>
                </a:lnTo>
                <a:lnTo>
                  <a:pt x="740569" y="283439"/>
                </a:lnTo>
                <a:lnTo>
                  <a:pt x="749123" y="328858"/>
                </a:lnTo>
                <a:lnTo>
                  <a:pt x="752053" y="376026"/>
                </a:lnTo>
                <a:lnTo>
                  <a:pt x="749123" y="423194"/>
                </a:lnTo>
                <a:lnTo>
                  <a:pt x="740569" y="468614"/>
                </a:lnTo>
                <a:lnTo>
                  <a:pt x="726742" y="511933"/>
                </a:lnTo>
                <a:lnTo>
                  <a:pt x="707996" y="552798"/>
                </a:lnTo>
                <a:lnTo>
                  <a:pt x="684682" y="590858"/>
                </a:lnTo>
                <a:lnTo>
                  <a:pt x="657152" y="625760"/>
                </a:lnTo>
                <a:lnTo>
                  <a:pt x="625761" y="657152"/>
                </a:lnTo>
                <a:lnTo>
                  <a:pt x="590858" y="684681"/>
                </a:lnTo>
                <a:lnTo>
                  <a:pt x="552798" y="707995"/>
                </a:lnTo>
                <a:lnTo>
                  <a:pt x="511933" y="726742"/>
                </a:lnTo>
                <a:lnTo>
                  <a:pt x="468614" y="740569"/>
                </a:lnTo>
                <a:lnTo>
                  <a:pt x="423194" y="749123"/>
                </a:lnTo>
                <a:lnTo>
                  <a:pt x="376026" y="752053"/>
                </a:lnTo>
                <a:lnTo>
                  <a:pt x="328858" y="749123"/>
                </a:lnTo>
                <a:lnTo>
                  <a:pt x="283439" y="740569"/>
                </a:lnTo>
                <a:lnTo>
                  <a:pt x="240120" y="726742"/>
                </a:lnTo>
                <a:lnTo>
                  <a:pt x="199254" y="707995"/>
                </a:lnTo>
                <a:lnTo>
                  <a:pt x="161194" y="684681"/>
                </a:lnTo>
                <a:lnTo>
                  <a:pt x="126292" y="657152"/>
                </a:lnTo>
                <a:lnTo>
                  <a:pt x="94900" y="625760"/>
                </a:lnTo>
                <a:lnTo>
                  <a:pt x="67371" y="590858"/>
                </a:lnTo>
                <a:lnTo>
                  <a:pt x="44057" y="552798"/>
                </a:lnTo>
                <a:lnTo>
                  <a:pt x="25310" y="511933"/>
                </a:lnTo>
                <a:lnTo>
                  <a:pt x="11484" y="468614"/>
                </a:lnTo>
                <a:lnTo>
                  <a:pt x="2929" y="423194"/>
                </a:lnTo>
                <a:lnTo>
                  <a:pt x="0" y="37602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007" rIns="0" bIns="0" rtlCol="0">
            <a:spAutoFit/>
          </a:bodyPr>
          <a:lstStyle/>
          <a:p>
            <a:pPr marL="1220470">
              <a:lnSpc>
                <a:spcPct val="100000"/>
              </a:lnSpc>
            </a:pPr>
            <a:r>
              <a:rPr spc="-5" dirty="0"/>
              <a:t>KURUMUMUZA </a:t>
            </a:r>
            <a:r>
              <a:rPr spc="-55" dirty="0"/>
              <a:t>KAYIT</a:t>
            </a:r>
            <a:r>
              <a:rPr spc="-145" dirty="0"/>
              <a:t> </a:t>
            </a:r>
            <a:r>
              <a:rPr dirty="0"/>
              <a:t>İÇİN;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0" y="1280172"/>
            <a:ext cx="5620511" cy="2350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3525989"/>
            <a:ext cx="6096000" cy="888365"/>
          </a:xfrm>
          <a:custGeom>
            <a:avLst/>
            <a:gdLst/>
            <a:ahLst/>
            <a:cxnLst/>
            <a:rect l="l" t="t" r="r" b="b"/>
            <a:pathLst>
              <a:path w="6096000" h="888364">
                <a:moveTo>
                  <a:pt x="5652096" y="0"/>
                </a:moveTo>
                <a:lnTo>
                  <a:pt x="5652096" y="221945"/>
                </a:lnTo>
                <a:lnTo>
                  <a:pt x="0" y="221945"/>
                </a:lnTo>
                <a:lnTo>
                  <a:pt x="0" y="665861"/>
                </a:lnTo>
                <a:lnTo>
                  <a:pt x="5652096" y="665861"/>
                </a:lnTo>
                <a:lnTo>
                  <a:pt x="5652096" y="887806"/>
                </a:lnTo>
                <a:lnTo>
                  <a:pt x="6096000" y="443903"/>
                </a:lnTo>
                <a:lnTo>
                  <a:pt x="5652096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999" y="3525989"/>
            <a:ext cx="6096000" cy="888365"/>
          </a:xfrm>
          <a:custGeom>
            <a:avLst/>
            <a:gdLst/>
            <a:ahLst/>
            <a:cxnLst/>
            <a:rect l="l" t="t" r="r" b="b"/>
            <a:pathLst>
              <a:path w="6096000" h="888364">
                <a:moveTo>
                  <a:pt x="0" y="221951"/>
                </a:moveTo>
                <a:lnTo>
                  <a:pt x="5652095" y="221951"/>
                </a:lnTo>
                <a:lnTo>
                  <a:pt x="5652095" y="0"/>
                </a:lnTo>
                <a:lnTo>
                  <a:pt x="6095995" y="443904"/>
                </a:lnTo>
                <a:lnTo>
                  <a:pt x="5652095" y="887808"/>
                </a:lnTo>
                <a:lnTo>
                  <a:pt x="5652095" y="665856"/>
                </a:lnTo>
                <a:lnTo>
                  <a:pt x="0" y="665856"/>
                </a:lnTo>
                <a:lnTo>
                  <a:pt x="0" y="22195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6069" y="3791470"/>
            <a:ext cx="1096010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İş</a:t>
            </a:r>
            <a:r>
              <a:rPr sz="1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arayanlar;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0" y="4210621"/>
            <a:ext cx="1877695" cy="1710689"/>
          </a:xfrm>
          <a:custGeom>
            <a:avLst/>
            <a:gdLst/>
            <a:ahLst/>
            <a:cxnLst/>
            <a:rect l="l" t="t" r="r" b="b"/>
            <a:pathLst>
              <a:path w="1877695" h="1710689">
                <a:moveTo>
                  <a:pt x="0" y="0"/>
                </a:moveTo>
                <a:lnTo>
                  <a:pt x="1877567" y="0"/>
                </a:lnTo>
                <a:lnTo>
                  <a:pt x="1877567" y="1710242"/>
                </a:lnTo>
                <a:lnTo>
                  <a:pt x="0" y="17102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3999" y="4210621"/>
            <a:ext cx="1877695" cy="1710689"/>
          </a:xfrm>
          <a:custGeom>
            <a:avLst/>
            <a:gdLst/>
            <a:ahLst/>
            <a:cxnLst/>
            <a:rect l="l" t="t" r="r" b="b"/>
            <a:pathLst>
              <a:path w="1877695" h="1710689">
                <a:moveTo>
                  <a:pt x="0" y="0"/>
                </a:moveTo>
                <a:lnTo>
                  <a:pt x="1877568" y="0"/>
                </a:lnTo>
                <a:lnTo>
                  <a:pt x="1877568" y="1710248"/>
                </a:lnTo>
                <a:lnTo>
                  <a:pt x="0" y="171024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76069" y="4286821"/>
            <a:ext cx="1733550" cy="70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800"/>
              </a:lnSpc>
            </a:pPr>
            <a:r>
              <a:rPr sz="1700" spc="-5" dirty="0">
                <a:latin typeface="Calibri"/>
                <a:cs typeface="Calibri"/>
              </a:rPr>
              <a:t>Kurum birimlerine  </a:t>
            </a:r>
            <a:r>
              <a:rPr sz="1700" dirty="0">
                <a:latin typeface="Calibri"/>
                <a:cs typeface="Calibri"/>
              </a:rPr>
              <a:t>şahsen başvurarak  kayıt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yapftrabilirler.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01567" y="3821925"/>
            <a:ext cx="4218940" cy="888365"/>
          </a:xfrm>
          <a:custGeom>
            <a:avLst/>
            <a:gdLst/>
            <a:ahLst/>
            <a:cxnLst/>
            <a:rect l="l" t="t" r="r" b="b"/>
            <a:pathLst>
              <a:path w="4218940" h="888364">
                <a:moveTo>
                  <a:pt x="3774528" y="0"/>
                </a:moveTo>
                <a:lnTo>
                  <a:pt x="3774528" y="221957"/>
                </a:lnTo>
                <a:lnTo>
                  <a:pt x="0" y="221957"/>
                </a:lnTo>
                <a:lnTo>
                  <a:pt x="0" y="665861"/>
                </a:lnTo>
                <a:lnTo>
                  <a:pt x="3774528" y="665861"/>
                </a:lnTo>
                <a:lnTo>
                  <a:pt x="3774528" y="887806"/>
                </a:lnTo>
                <a:lnTo>
                  <a:pt x="4218432" y="443903"/>
                </a:lnTo>
                <a:lnTo>
                  <a:pt x="3774528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1567" y="3821925"/>
            <a:ext cx="4218940" cy="888365"/>
          </a:xfrm>
          <a:custGeom>
            <a:avLst/>
            <a:gdLst/>
            <a:ahLst/>
            <a:cxnLst/>
            <a:rect l="l" t="t" r="r" b="b"/>
            <a:pathLst>
              <a:path w="4218940" h="888364">
                <a:moveTo>
                  <a:pt x="0" y="221951"/>
                </a:moveTo>
                <a:lnTo>
                  <a:pt x="3774527" y="221951"/>
                </a:lnTo>
                <a:lnTo>
                  <a:pt x="3774527" y="0"/>
                </a:lnTo>
                <a:lnTo>
                  <a:pt x="4218427" y="443904"/>
                </a:lnTo>
                <a:lnTo>
                  <a:pt x="3774527" y="887808"/>
                </a:lnTo>
                <a:lnTo>
                  <a:pt x="3774527" y="665856"/>
                </a:lnTo>
                <a:lnTo>
                  <a:pt x="0" y="665856"/>
                </a:lnTo>
                <a:lnTo>
                  <a:pt x="0" y="22195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1567" y="4506556"/>
            <a:ext cx="1877695" cy="1710689"/>
          </a:xfrm>
          <a:custGeom>
            <a:avLst/>
            <a:gdLst/>
            <a:ahLst/>
            <a:cxnLst/>
            <a:rect l="l" t="t" r="r" b="b"/>
            <a:pathLst>
              <a:path w="1877695" h="1710689">
                <a:moveTo>
                  <a:pt x="0" y="0"/>
                </a:moveTo>
                <a:lnTo>
                  <a:pt x="1877568" y="0"/>
                </a:lnTo>
                <a:lnTo>
                  <a:pt x="1877568" y="1710245"/>
                </a:lnTo>
                <a:lnTo>
                  <a:pt x="0" y="171024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01567" y="4506557"/>
            <a:ext cx="1877695" cy="1710689"/>
          </a:xfrm>
          <a:custGeom>
            <a:avLst/>
            <a:gdLst/>
            <a:ahLst/>
            <a:cxnLst/>
            <a:rect l="l" t="t" r="r" b="b"/>
            <a:pathLst>
              <a:path w="1877695" h="1710689">
                <a:moveTo>
                  <a:pt x="0" y="0"/>
                </a:moveTo>
                <a:lnTo>
                  <a:pt x="1877568" y="0"/>
                </a:lnTo>
                <a:lnTo>
                  <a:pt x="1877568" y="1710248"/>
                </a:lnTo>
                <a:lnTo>
                  <a:pt x="0" y="171024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53638" y="4582756"/>
            <a:ext cx="1767205" cy="1487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700" dirty="0">
                <a:latin typeface="Calibri"/>
                <a:cs typeface="Calibri"/>
              </a:rPr>
              <a:t>Kurumumuzun  </a:t>
            </a:r>
            <a:r>
              <a:rPr sz="1700" u="sng" dirty="0">
                <a:solidFill>
                  <a:srgbClr val="67AFBD"/>
                </a:solidFill>
                <a:latin typeface="Calibri"/>
                <a:cs typeface="Calibri"/>
                <a:hlinkClick r:id="rId3"/>
              </a:rPr>
              <a:t>www.iskur.gov.tr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89900"/>
              </a:lnSpc>
              <a:spcBef>
                <a:spcPts val="645"/>
              </a:spcBef>
            </a:pPr>
            <a:r>
              <a:rPr sz="1700" dirty="0">
                <a:latin typeface="Calibri"/>
                <a:cs typeface="Calibri"/>
              </a:rPr>
              <a:t>adresinden</a:t>
            </a:r>
            <a:r>
              <a:rPr sz="1700" spc="-10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internet  üzerinden kendi  kayıtlarını  yapabilirler.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79135" y="4117860"/>
            <a:ext cx="2341245" cy="888365"/>
          </a:xfrm>
          <a:custGeom>
            <a:avLst/>
            <a:gdLst/>
            <a:ahLst/>
            <a:cxnLst/>
            <a:rect l="l" t="t" r="r" b="b"/>
            <a:pathLst>
              <a:path w="2341245" h="888364">
                <a:moveTo>
                  <a:pt x="1896960" y="0"/>
                </a:moveTo>
                <a:lnTo>
                  <a:pt x="1896960" y="221957"/>
                </a:lnTo>
                <a:lnTo>
                  <a:pt x="0" y="221957"/>
                </a:lnTo>
                <a:lnTo>
                  <a:pt x="0" y="665861"/>
                </a:lnTo>
                <a:lnTo>
                  <a:pt x="1896960" y="665861"/>
                </a:lnTo>
                <a:lnTo>
                  <a:pt x="1896960" y="887806"/>
                </a:lnTo>
                <a:lnTo>
                  <a:pt x="2340864" y="443903"/>
                </a:lnTo>
                <a:lnTo>
                  <a:pt x="1896960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79135" y="4117860"/>
            <a:ext cx="2341245" cy="888365"/>
          </a:xfrm>
          <a:custGeom>
            <a:avLst/>
            <a:gdLst/>
            <a:ahLst/>
            <a:cxnLst/>
            <a:rect l="l" t="t" r="r" b="b"/>
            <a:pathLst>
              <a:path w="2341245" h="888364">
                <a:moveTo>
                  <a:pt x="0" y="221951"/>
                </a:moveTo>
                <a:lnTo>
                  <a:pt x="1896958" y="221951"/>
                </a:lnTo>
                <a:lnTo>
                  <a:pt x="1896958" y="0"/>
                </a:lnTo>
                <a:lnTo>
                  <a:pt x="2340858" y="443904"/>
                </a:lnTo>
                <a:lnTo>
                  <a:pt x="1896958" y="887808"/>
                </a:lnTo>
                <a:lnTo>
                  <a:pt x="1896958" y="665856"/>
                </a:lnTo>
                <a:lnTo>
                  <a:pt x="0" y="665856"/>
                </a:lnTo>
                <a:lnTo>
                  <a:pt x="0" y="22195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79135" y="4802492"/>
            <a:ext cx="1877695" cy="1685289"/>
          </a:xfrm>
          <a:custGeom>
            <a:avLst/>
            <a:gdLst/>
            <a:ahLst/>
            <a:cxnLst/>
            <a:rect l="l" t="t" r="r" b="b"/>
            <a:pathLst>
              <a:path w="1877695" h="1685289">
                <a:moveTo>
                  <a:pt x="0" y="0"/>
                </a:moveTo>
                <a:lnTo>
                  <a:pt x="1877567" y="0"/>
                </a:lnTo>
                <a:lnTo>
                  <a:pt x="1877567" y="1685216"/>
                </a:lnTo>
                <a:lnTo>
                  <a:pt x="0" y="16852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79135" y="4802492"/>
            <a:ext cx="1877695" cy="1685289"/>
          </a:xfrm>
          <a:custGeom>
            <a:avLst/>
            <a:gdLst/>
            <a:ahLst/>
            <a:cxnLst/>
            <a:rect l="l" t="t" r="r" b="b"/>
            <a:pathLst>
              <a:path w="1877695" h="1685289">
                <a:moveTo>
                  <a:pt x="0" y="0"/>
                </a:moveTo>
                <a:lnTo>
                  <a:pt x="1877568" y="0"/>
                </a:lnTo>
                <a:lnTo>
                  <a:pt x="1877568" y="1685218"/>
                </a:lnTo>
                <a:lnTo>
                  <a:pt x="0" y="168521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31205" y="4871839"/>
            <a:ext cx="1718310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9900"/>
              </a:lnSpc>
            </a:pPr>
            <a:r>
              <a:rPr sz="1700" dirty="0">
                <a:latin typeface="Calibri"/>
                <a:cs typeface="Calibri"/>
              </a:rPr>
              <a:t>Belediyelerde  bulunan hizmet  noktalarından</a:t>
            </a:r>
            <a:r>
              <a:rPr sz="1700" spc="-10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kayıt  </a:t>
            </a:r>
            <a:r>
              <a:rPr sz="1700" spc="-10" dirty="0">
                <a:latin typeface="Calibri"/>
                <a:cs typeface="Calibri"/>
              </a:rPr>
              <a:t>yapftrabilirler.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66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3013" y="1025943"/>
            <a:ext cx="6483350" cy="1252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0" spc="-5" dirty="0">
                <a:solidFill>
                  <a:srgbClr val="003399"/>
                </a:solidFill>
                <a:latin typeface="Calibri"/>
                <a:cs typeface="Calibri"/>
              </a:rPr>
              <a:t>TEŞEKKÜRLER...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3872" y="2563367"/>
            <a:ext cx="4425695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9733" y="1023937"/>
            <a:ext cx="457009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44064" algn="l"/>
                <a:tab pos="2806700" algn="l"/>
              </a:tabLst>
            </a:pPr>
            <a:r>
              <a:rPr sz="4000" dirty="0"/>
              <a:t>D</a:t>
            </a:r>
            <a:r>
              <a:rPr sz="4000" spc="-5" dirty="0"/>
              <a:t>OĞ</a:t>
            </a:r>
            <a:r>
              <a:rPr sz="4000" dirty="0"/>
              <a:t>RU	</a:t>
            </a:r>
            <a:r>
              <a:rPr sz="4000" spc="-5" dirty="0"/>
              <a:t>İ</a:t>
            </a:r>
            <a:r>
              <a:rPr sz="4000" dirty="0"/>
              <a:t>Ş	SEÇ</a:t>
            </a:r>
            <a:r>
              <a:rPr sz="4000" spc="-5" dirty="0"/>
              <a:t>İ</a:t>
            </a:r>
            <a:r>
              <a:rPr sz="4000" dirty="0"/>
              <a:t>Mİ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907501" y="1852612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2316949" y="0"/>
                </a:moveTo>
                <a:lnTo>
                  <a:pt x="0" y="4633912"/>
                </a:lnTo>
                <a:lnTo>
                  <a:pt x="4633912" y="4633912"/>
                </a:lnTo>
                <a:lnTo>
                  <a:pt x="231694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4451" y="2316454"/>
            <a:ext cx="3012440" cy="659130"/>
          </a:xfrm>
          <a:custGeom>
            <a:avLst/>
            <a:gdLst/>
            <a:ahLst/>
            <a:cxnLst/>
            <a:rect l="l" t="t" r="r" b="b"/>
            <a:pathLst>
              <a:path w="3012440" h="659130">
                <a:moveTo>
                  <a:pt x="2902229" y="0"/>
                </a:moveTo>
                <a:lnTo>
                  <a:pt x="109816" y="0"/>
                </a:lnTo>
                <a:lnTo>
                  <a:pt x="67074" y="8631"/>
                </a:lnTo>
                <a:lnTo>
                  <a:pt x="32167" y="32167"/>
                </a:lnTo>
                <a:lnTo>
                  <a:pt x="8631" y="67074"/>
                </a:lnTo>
                <a:lnTo>
                  <a:pt x="0" y="109816"/>
                </a:lnTo>
                <a:lnTo>
                  <a:pt x="0" y="549071"/>
                </a:lnTo>
                <a:lnTo>
                  <a:pt x="8631" y="591814"/>
                </a:lnTo>
                <a:lnTo>
                  <a:pt x="32167" y="626721"/>
                </a:lnTo>
                <a:lnTo>
                  <a:pt x="67074" y="650257"/>
                </a:lnTo>
                <a:lnTo>
                  <a:pt x="109816" y="658888"/>
                </a:lnTo>
                <a:lnTo>
                  <a:pt x="2902229" y="658888"/>
                </a:lnTo>
                <a:lnTo>
                  <a:pt x="2944971" y="650257"/>
                </a:lnTo>
                <a:lnTo>
                  <a:pt x="2979878" y="626721"/>
                </a:lnTo>
                <a:lnTo>
                  <a:pt x="3003415" y="591814"/>
                </a:lnTo>
                <a:lnTo>
                  <a:pt x="3012046" y="549071"/>
                </a:lnTo>
                <a:lnTo>
                  <a:pt x="3012046" y="109816"/>
                </a:lnTo>
                <a:lnTo>
                  <a:pt x="3003415" y="67074"/>
                </a:lnTo>
                <a:lnTo>
                  <a:pt x="2979878" y="32167"/>
                </a:lnTo>
                <a:lnTo>
                  <a:pt x="2944971" y="8631"/>
                </a:lnTo>
                <a:lnTo>
                  <a:pt x="290222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4451" y="2316454"/>
            <a:ext cx="3012440" cy="659130"/>
          </a:xfrm>
          <a:custGeom>
            <a:avLst/>
            <a:gdLst/>
            <a:ahLst/>
            <a:cxnLst/>
            <a:rect l="l" t="t" r="r" b="b"/>
            <a:pathLst>
              <a:path w="3012440" h="659130">
                <a:moveTo>
                  <a:pt x="0" y="109815"/>
                </a:moveTo>
                <a:lnTo>
                  <a:pt x="8629" y="67070"/>
                </a:lnTo>
                <a:lnTo>
                  <a:pt x="32164" y="32164"/>
                </a:lnTo>
                <a:lnTo>
                  <a:pt x="67070" y="8629"/>
                </a:lnTo>
                <a:lnTo>
                  <a:pt x="109815" y="0"/>
                </a:lnTo>
                <a:lnTo>
                  <a:pt x="2902227" y="0"/>
                </a:lnTo>
                <a:lnTo>
                  <a:pt x="2944972" y="8629"/>
                </a:lnTo>
                <a:lnTo>
                  <a:pt x="2979876" y="32164"/>
                </a:lnTo>
                <a:lnTo>
                  <a:pt x="3003408" y="67070"/>
                </a:lnTo>
                <a:lnTo>
                  <a:pt x="3012037" y="109815"/>
                </a:lnTo>
                <a:lnTo>
                  <a:pt x="3012037" y="549067"/>
                </a:lnTo>
                <a:lnTo>
                  <a:pt x="3003408" y="591812"/>
                </a:lnTo>
                <a:lnTo>
                  <a:pt x="2979876" y="626718"/>
                </a:lnTo>
                <a:lnTo>
                  <a:pt x="2944972" y="650253"/>
                </a:lnTo>
                <a:lnTo>
                  <a:pt x="2902227" y="658883"/>
                </a:lnTo>
                <a:lnTo>
                  <a:pt x="109815" y="658883"/>
                </a:lnTo>
                <a:lnTo>
                  <a:pt x="67070" y="650253"/>
                </a:lnTo>
                <a:lnTo>
                  <a:pt x="32164" y="626718"/>
                </a:lnTo>
                <a:lnTo>
                  <a:pt x="8629" y="591812"/>
                </a:lnTo>
                <a:lnTo>
                  <a:pt x="0" y="549067"/>
                </a:lnTo>
                <a:lnTo>
                  <a:pt x="0" y="109815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4451" y="3057702"/>
            <a:ext cx="3012440" cy="659130"/>
          </a:xfrm>
          <a:custGeom>
            <a:avLst/>
            <a:gdLst/>
            <a:ahLst/>
            <a:cxnLst/>
            <a:rect l="l" t="t" r="r" b="b"/>
            <a:pathLst>
              <a:path w="3012440" h="659129">
                <a:moveTo>
                  <a:pt x="2902229" y="0"/>
                </a:moveTo>
                <a:lnTo>
                  <a:pt x="109816" y="0"/>
                </a:lnTo>
                <a:lnTo>
                  <a:pt x="67074" y="8629"/>
                </a:lnTo>
                <a:lnTo>
                  <a:pt x="32167" y="32162"/>
                </a:lnTo>
                <a:lnTo>
                  <a:pt x="8631" y="67069"/>
                </a:lnTo>
                <a:lnTo>
                  <a:pt x="0" y="109816"/>
                </a:lnTo>
                <a:lnTo>
                  <a:pt x="0" y="549071"/>
                </a:lnTo>
                <a:lnTo>
                  <a:pt x="8631" y="591814"/>
                </a:lnTo>
                <a:lnTo>
                  <a:pt x="32167" y="626721"/>
                </a:lnTo>
                <a:lnTo>
                  <a:pt x="67074" y="650257"/>
                </a:lnTo>
                <a:lnTo>
                  <a:pt x="109816" y="658888"/>
                </a:lnTo>
                <a:lnTo>
                  <a:pt x="2902229" y="658888"/>
                </a:lnTo>
                <a:lnTo>
                  <a:pt x="2944971" y="650257"/>
                </a:lnTo>
                <a:lnTo>
                  <a:pt x="2979878" y="626721"/>
                </a:lnTo>
                <a:lnTo>
                  <a:pt x="3003415" y="591814"/>
                </a:lnTo>
                <a:lnTo>
                  <a:pt x="3012046" y="549071"/>
                </a:lnTo>
                <a:lnTo>
                  <a:pt x="3012046" y="109816"/>
                </a:lnTo>
                <a:lnTo>
                  <a:pt x="3003415" y="67069"/>
                </a:lnTo>
                <a:lnTo>
                  <a:pt x="2979878" y="32162"/>
                </a:lnTo>
                <a:lnTo>
                  <a:pt x="2944971" y="8629"/>
                </a:lnTo>
                <a:lnTo>
                  <a:pt x="290222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4451" y="3057702"/>
            <a:ext cx="3012440" cy="659130"/>
          </a:xfrm>
          <a:custGeom>
            <a:avLst/>
            <a:gdLst/>
            <a:ahLst/>
            <a:cxnLst/>
            <a:rect l="l" t="t" r="r" b="b"/>
            <a:pathLst>
              <a:path w="3012440" h="659129">
                <a:moveTo>
                  <a:pt x="0" y="109815"/>
                </a:moveTo>
                <a:lnTo>
                  <a:pt x="8629" y="67070"/>
                </a:lnTo>
                <a:lnTo>
                  <a:pt x="32164" y="32164"/>
                </a:lnTo>
                <a:lnTo>
                  <a:pt x="67070" y="8629"/>
                </a:lnTo>
                <a:lnTo>
                  <a:pt x="109815" y="0"/>
                </a:lnTo>
                <a:lnTo>
                  <a:pt x="2902227" y="0"/>
                </a:lnTo>
                <a:lnTo>
                  <a:pt x="2944972" y="8629"/>
                </a:lnTo>
                <a:lnTo>
                  <a:pt x="2979876" y="32164"/>
                </a:lnTo>
                <a:lnTo>
                  <a:pt x="3003408" y="67070"/>
                </a:lnTo>
                <a:lnTo>
                  <a:pt x="3012037" y="109815"/>
                </a:lnTo>
                <a:lnTo>
                  <a:pt x="3012037" y="549067"/>
                </a:lnTo>
                <a:lnTo>
                  <a:pt x="3003408" y="591813"/>
                </a:lnTo>
                <a:lnTo>
                  <a:pt x="2979876" y="626719"/>
                </a:lnTo>
                <a:lnTo>
                  <a:pt x="2944972" y="650253"/>
                </a:lnTo>
                <a:lnTo>
                  <a:pt x="2902227" y="658883"/>
                </a:lnTo>
                <a:lnTo>
                  <a:pt x="109815" y="658883"/>
                </a:lnTo>
                <a:lnTo>
                  <a:pt x="67070" y="650253"/>
                </a:lnTo>
                <a:lnTo>
                  <a:pt x="32164" y="626719"/>
                </a:lnTo>
                <a:lnTo>
                  <a:pt x="8629" y="591813"/>
                </a:lnTo>
                <a:lnTo>
                  <a:pt x="0" y="549067"/>
                </a:lnTo>
                <a:lnTo>
                  <a:pt x="0" y="109815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4451" y="3798951"/>
            <a:ext cx="3012440" cy="659130"/>
          </a:xfrm>
          <a:custGeom>
            <a:avLst/>
            <a:gdLst/>
            <a:ahLst/>
            <a:cxnLst/>
            <a:rect l="l" t="t" r="r" b="b"/>
            <a:pathLst>
              <a:path w="3012440" h="659129">
                <a:moveTo>
                  <a:pt x="2902229" y="0"/>
                </a:moveTo>
                <a:lnTo>
                  <a:pt x="109816" y="0"/>
                </a:lnTo>
                <a:lnTo>
                  <a:pt x="67074" y="8629"/>
                </a:lnTo>
                <a:lnTo>
                  <a:pt x="32167" y="32162"/>
                </a:lnTo>
                <a:lnTo>
                  <a:pt x="8631" y="67069"/>
                </a:lnTo>
                <a:lnTo>
                  <a:pt x="0" y="109816"/>
                </a:lnTo>
                <a:lnTo>
                  <a:pt x="0" y="549059"/>
                </a:lnTo>
                <a:lnTo>
                  <a:pt x="8631" y="591806"/>
                </a:lnTo>
                <a:lnTo>
                  <a:pt x="32167" y="626713"/>
                </a:lnTo>
                <a:lnTo>
                  <a:pt x="67074" y="650246"/>
                </a:lnTo>
                <a:lnTo>
                  <a:pt x="109816" y="658876"/>
                </a:lnTo>
                <a:lnTo>
                  <a:pt x="2902229" y="658876"/>
                </a:lnTo>
                <a:lnTo>
                  <a:pt x="2944971" y="650246"/>
                </a:lnTo>
                <a:lnTo>
                  <a:pt x="2979878" y="626713"/>
                </a:lnTo>
                <a:lnTo>
                  <a:pt x="3003415" y="591806"/>
                </a:lnTo>
                <a:lnTo>
                  <a:pt x="3012046" y="549059"/>
                </a:lnTo>
                <a:lnTo>
                  <a:pt x="3012046" y="109816"/>
                </a:lnTo>
                <a:lnTo>
                  <a:pt x="3003415" y="67069"/>
                </a:lnTo>
                <a:lnTo>
                  <a:pt x="2979878" y="32162"/>
                </a:lnTo>
                <a:lnTo>
                  <a:pt x="2944971" y="8629"/>
                </a:lnTo>
                <a:lnTo>
                  <a:pt x="290222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4451" y="3798951"/>
            <a:ext cx="3012440" cy="659130"/>
          </a:xfrm>
          <a:custGeom>
            <a:avLst/>
            <a:gdLst/>
            <a:ahLst/>
            <a:cxnLst/>
            <a:rect l="l" t="t" r="r" b="b"/>
            <a:pathLst>
              <a:path w="3012440" h="659129">
                <a:moveTo>
                  <a:pt x="0" y="109815"/>
                </a:moveTo>
                <a:lnTo>
                  <a:pt x="8629" y="67070"/>
                </a:lnTo>
                <a:lnTo>
                  <a:pt x="32164" y="32164"/>
                </a:lnTo>
                <a:lnTo>
                  <a:pt x="67070" y="8629"/>
                </a:lnTo>
                <a:lnTo>
                  <a:pt x="109815" y="0"/>
                </a:lnTo>
                <a:lnTo>
                  <a:pt x="2902227" y="0"/>
                </a:lnTo>
                <a:lnTo>
                  <a:pt x="2944972" y="8629"/>
                </a:lnTo>
                <a:lnTo>
                  <a:pt x="2979876" y="32164"/>
                </a:lnTo>
                <a:lnTo>
                  <a:pt x="3003408" y="67070"/>
                </a:lnTo>
                <a:lnTo>
                  <a:pt x="3012037" y="109815"/>
                </a:lnTo>
                <a:lnTo>
                  <a:pt x="3012037" y="549067"/>
                </a:lnTo>
                <a:lnTo>
                  <a:pt x="3003408" y="591813"/>
                </a:lnTo>
                <a:lnTo>
                  <a:pt x="2979876" y="626719"/>
                </a:lnTo>
                <a:lnTo>
                  <a:pt x="2944972" y="650253"/>
                </a:lnTo>
                <a:lnTo>
                  <a:pt x="2902227" y="658883"/>
                </a:lnTo>
                <a:lnTo>
                  <a:pt x="109815" y="658883"/>
                </a:lnTo>
                <a:lnTo>
                  <a:pt x="67070" y="650253"/>
                </a:lnTo>
                <a:lnTo>
                  <a:pt x="32164" y="626719"/>
                </a:lnTo>
                <a:lnTo>
                  <a:pt x="8629" y="591813"/>
                </a:lnTo>
                <a:lnTo>
                  <a:pt x="0" y="549067"/>
                </a:lnTo>
                <a:lnTo>
                  <a:pt x="0" y="109815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4451" y="4540186"/>
            <a:ext cx="3012440" cy="659130"/>
          </a:xfrm>
          <a:custGeom>
            <a:avLst/>
            <a:gdLst/>
            <a:ahLst/>
            <a:cxnLst/>
            <a:rect l="l" t="t" r="r" b="b"/>
            <a:pathLst>
              <a:path w="3012440" h="659129">
                <a:moveTo>
                  <a:pt x="2902229" y="0"/>
                </a:moveTo>
                <a:lnTo>
                  <a:pt x="109816" y="0"/>
                </a:lnTo>
                <a:lnTo>
                  <a:pt x="67074" y="8631"/>
                </a:lnTo>
                <a:lnTo>
                  <a:pt x="32167" y="32167"/>
                </a:lnTo>
                <a:lnTo>
                  <a:pt x="8631" y="67074"/>
                </a:lnTo>
                <a:lnTo>
                  <a:pt x="0" y="109816"/>
                </a:lnTo>
                <a:lnTo>
                  <a:pt x="0" y="549071"/>
                </a:lnTo>
                <a:lnTo>
                  <a:pt x="8631" y="591819"/>
                </a:lnTo>
                <a:lnTo>
                  <a:pt x="32167" y="626725"/>
                </a:lnTo>
                <a:lnTo>
                  <a:pt x="67074" y="650259"/>
                </a:lnTo>
                <a:lnTo>
                  <a:pt x="109816" y="658888"/>
                </a:lnTo>
                <a:lnTo>
                  <a:pt x="2902229" y="658888"/>
                </a:lnTo>
                <a:lnTo>
                  <a:pt x="2944971" y="650259"/>
                </a:lnTo>
                <a:lnTo>
                  <a:pt x="2979878" y="626725"/>
                </a:lnTo>
                <a:lnTo>
                  <a:pt x="3003415" y="591819"/>
                </a:lnTo>
                <a:lnTo>
                  <a:pt x="3012046" y="549071"/>
                </a:lnTo>
                <a:lnTo>
                  <a:pt x="3012046" y="109816"/>
                </a:lnTo>
                <a:lnTo>
                  <a:pt x="3003415" y="67074"/>
                </a:lnTo>
                <a:lnTo>
                  <a:pt x="2979878" y="32167"/>
                </a:lnTo>
                <a:lnTo>
                  <a:pt x="2944971" y="8631"/>
                </a:lnTo>
                <a:lnTo>
                  <a:pt x="290222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4451" y="4540186"/>
            <a:ext cx="3012440" cy="659130"/>
          </a:xfrm>
          <a:custGeom>
            <a:avLst/>
            <a:gdLst/>
            <a:ahLst/>
            <a:cxnLst/>
            <a:rect l="l" t="t" r="r" b="b"/>
            <a:pathLst>
              <a:path w="3012440" h="659129">
                <a:moveTo>
                  <a:pt x="0" y="109815"/>
                </a:moveTo>
                <a:lnTo>
                  <a:pt x="8629" y="67070"/>
                </a:lnTo>
                <a:lnTo>
                  <a:pt x="32164" y="32164"/>
                </a:lnTo>
                <a:lnTo>
                  <a:pt x="67070" y="8629"/>
                </a:lnTo>
                <a:lnTo>
                  <a:pt x="109815" y="0"/>
                </a:lnTo>
                <a:lnTo>
                  <a:pt x="2902227" y="0"/>
                </a:lnTo>
                <a:lnTo>
                  <a:pt x="2944972" y="8629"/>
                </a:lnTo>
                <a:lnTo>
                  <a:pt x="2979876" y="32164"/>
                </a:lnTo>
                <a:lnTo>
                  <a:pt x="3003408" y="67070"/>
                </a:lnTo>
                <a:lnTo>
                  <a:pt x="3012037" y="109815"/>
                </a:lnTo>
                <a:lnTo>
                  <a:pt x="3012037" y="549067"/>
                </a:lnTo>
                <a:lnTo>
                  <a:pt x="3003408" y="591813"/>
                </a:lnTo>
                <a:lnTo>
                  <a:pt x="2979876" y="626719"/>
                </a:lnTo>
                <a:lnTo>
                  <a:pt x="2944972" y="650253"/>
                </a:lnTo>
                <a:lnTo>
                  <a:pt x="2902227" y="658883"/>
                </a:lnTo>
                <a:lnTo>
                  <a:pt x="109815" y="658883"/>
                </a:lnTo>
                <a:lnTo>
                  <a:pt x="67070" y="650253"/>
                </a:lnTo>
                <a:lnTo>
                  <a:pt x="32164" y="626719"/>
                </a:lnTo>
                <a:lnTo>
                  <a:pt x="8629" y="591813"/>
                </a:lnTo>
                <a:lnTo>
                  <a:pt x="0" y="549067"/>
                </a:lnTo>
                <a:lnTo>
                  <a:pt x="0" y="109815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24451" y="5281434"/>
            <a:ext cx="3012440" cy="659130"/>
          </a:xfrm>
          <a:custGeom>
            <a:avLst/>
            <a:gdLst/>
            <a:ahLst/>
            <a:cxnLst/>
            <a:rect l="l" t="t" r="r" b="b"/>
            <a:pathLst>
              <a:path w="3012440" h="659129">
                <a:moveTo>
                  <a:pt x="2902229" y="0"/>
                </a:moveTo>
                <a:lnTo>
                  <a:pt x="109816" y="0"/>
                </a:lnTo>
                <a:lnTo>
                  <a:pt x="67074" y="8629"/>
                </a:lnTo>
                <a:lnTo>
                  <a:pt x="32167" y="32162"/>
                </a:lnTo>
                <a:lnTo>
                  <a:pt x="8631" y="67069"/>
                </a:lnTo>
                <a:lnTo>
                  <a:pt x="0" y="109816"/>
                </a:lnTo>
                <a:lnTo>
                  <a:pt x="0" y="549069"/>
                </a:lnTo>
                <a:lnTo>
                  <a:pt x="8631" y="591814"/>
                </a:lnTo>
                <a:lnTo>
                  <a:pt x="32167" y="626720"/>
                </a:lnTo>
                <a:lnTo>
                  <a:pt x="67074" y="650255"/>
                </a:lnTo>
                <a:lnTo>
                  <a:pt x="109816" y="658884"/>
                </a:lnTo>
                <a:lnTo>
                  <a:pt x="2902229" y="658884"/>
                </a:lnTo>
                <a:lnTo>
                  <a:pt x="2944971" y="650255"/>
                </a:lnTo>
                <a:lnTo>
                  <a:pt x="2979878" y="626720"/>
                </a:lnTo>
                <a:lnTo>
                  <a:pt x="3003415" y="591814"/>
                </a:lnTo>
                <a:lnTo>
                  <a:pt x="3012046" y="549069"/>
                </a:lnTo>
                <a:lnTo>
                  <a:pt x="3012046" y="109816"/>
                </a:lnTo>
                <a:lnTo>
                  <a:pt x="3003415" y="67069"/>
                </a:lnTo>
                <a:lnTo>
                  <a:pt x="2979878" y="32162"/>
                </a:lnTo>
                <a:lnTo>
                  <a:pt x="2944971" y="8629"/>
                </a:lnTo>
                <a:lnTo>
                  <a:pt x="290222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24451" y="5281434"/>
            <a:ext cx="3012440" cy="659130"/>
          </a:xfrm>
          <a:custGeom>
            <a:avLst/>
            <a:gdLst/>
            <a:ahLst/>
            <a:cxnLst/>
            <a:rect l="l" t="t" r="r" b="b"/>
            <a:pathLst>
              <a:path w="3012440" h="659129">
                <a:moveTo>
                  <a:pt x="0" y="109815"/>
                </a:moveTo>
                <a:lnTo>
                  <a:pt x="8629" y="67070"/>
                </a:lnTo>
                <a:lnTo>
                  <a:pt x="32164" y="32164"/>
                </a:lnTo>
                <a:lnTo>
                  <a:pt x="67070" y="8629"/>
                </a:lnTo>
                <a:lnTo>
                  <a:pt x="109815" y="0"/>
                </a:lnTo>
                <a:lnTo>
                  <a:pt x="2902227" y="0"/>
                </a:lnTo>
                <a:lnTo>
                  <a:pt x="2944972" y="8629"/>
                </a:lnTo>
                <a:lnTo>
                  <a:pt x="2979876" y="32164"/>
                </a:lnTo>
                <a:lnTo>
                  <a:pt x="3003408" y="67070"/>
                </a:lnTo>
                <a:lnTo>
                  <a:pt x="3012037" y="109815"/>
                </a:lnTo>
                <a:lnTo>
                  <a:pt x="3012037" y="549067"/>
                </a:lnTo>
                <a:lnTo>
                  <a:pt x="3003408" y="591813"/>
                </a:lnTo>
                <a:lnTo>
                  <a:pt x="2979876" y="626719"/>
                </a:lnTo>
                <a:lnTo>
                  <a:pt x="2944972" y="650253"/>
                </a:lnTo>
                <a:lnTo>
                  <a:pt x="2902227" y="658883"/>
                </a:lnTo>
                <a:lnTo>
                  <a:pt x="109815" y="658883"/>
                </a:lnTo>
                <a:lnTo>
                  <a:pt x="67070" y="650253"/>
                </a:lnTo>
                <a:lnTo>
                  <a:pt x="32164" y="626719"/>
                </a:lnTo>
                <a:lnTo>
                  <a:pt x="8629" y="591813"/>
                </a:lnTo>
                <a:lnTo>
                  <a:pt x="0" y="549067"/>
                </a:lnTo>
                <a:lnTo>
                  <a:pt x="0" y="109815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51105" y="2423020"/>
            <a:ext cx="1965325" cy="3396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700" spc="-5" dirty="0">
                <a:latin typeface="Calibri"/>
                <a:cs typeface="Calibri"/>
              </a:rPr>
              <a:t>BAŞARI</a:t>
            </a:r>
            <a:endParaRPr sz="2700">
              <a:latin typeface="Calibri"/>
              <a:cs typeface="Calibri"/>
            </a:endParaRPr>
          </a:p>
          <a:p>
            <a:pPr marL="12700" marR="5080" algn="ctr">
              <a:lnSpc>
                <a:spcPct val="180100"/>
              </a:lnSpc>
            </a:pPr>
            <a:r>
              <a:rPr sz="2700" dirty="0">
                <a:latin typeface="Calibri"/>
                <a:cs typeface="Calibri"/>
              </a:rPr>
              <a:t>MOTİVASYON  SAYGINLIK  MUTLULUK  TATMİN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370" y="926756"/>
            <a:ext cx="807974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İŞ ARAMA </a:t>
            </a:r>
            <a:r>
              <a:rPr spc="-5" dirty="0"/>
              <a:t>BECERİLERİNİ GELİŞTİRME</a:t>
            </a:r>
            <a:r>
              <a:rPr spc="-215" dirty="0"/>
              <a:t> </a:t>
            </a:r>
            <a:r>
              <a:rPr dirty="0"/>
              <a:t>SÜRECİ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0"/>
            <a:ext cx="9143998" cy="658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697" y="5237017"/>
            <a:ext cx="8362607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1" y="5280748"/>
            <a:ext cx="8229600" cy="831215"/>
          </a:xfrm>
          <a:custGeom>
            <a:avLst/>
            <a:gdLst/>
            <a:ahLst/>
            <a:cxnLst/>
            <a:rect l="l" t="t" r="r" b="b"/>
            <a:pathLst>
              <a:path w="8229600" h="831214">
                <a:moveTo>
                  <a:pt x="0" y="0"/>
                </a:moveTo>
                <a:lnTo>
                  <a:pt x="8229598" y="0"/>
                </a:lnTo>
                <a:lnTo>
                  <a:pt x="8229598" y="830807"/>
                </a:lnTo>
                <a:lnTo>
                  <a:pt x="0" y="830807"/>
                </a:lnTo>
                <a:lnTo>
                  <a:pt x="0" y="0"/>
                </a:lnTo>
                <a:close/>
              </a:path>
            </a:pathLst>
          </a:custGeom>
          <a:solidFill>
            <a:srgbClr val="004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1" y="5280748"/>
            <a:ext cx="8229600" cy="831215"/>
          </a:xfrm>
          <a:custGeom>
            <a:avLst/>
            <a:gdLst/>
            <a:ahLst/>
            <a:cxnLst/>
            <a:rect l="l" t="t" r="r" b="b"/>
            <a:pathLst>
              <a:path w="8229600" h="831214">
                <a:moveTo>
                  <a:pt x="0" y="0"/>
                </a:moveTo>
                <a:lnTo>
                  <a:pt x="8229594" y="0"/>
                </a:lnTo>
                <a:lnTo>
                  <a:pt x="8229594" y="830805"/>
                </a:lnTo>
                <a:lnTo>
                  <a:pt x="0" y="830805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201" y="5280748"/>
            <a:ext cx="8229600" cy="83121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385"/>
              </a:spcBef>
            </a:pPr>
            <a:r>
              <a:rPr sz="2900" b="1" spc="-5" dirty="0">
                <a:solidFill>
                  <a:srgbClr val="FFFFFF"/>
                </a:solidFill>
                <a:latin typeface="Arial"/>
                <a:cs typeface="Arial"/>
              </a:rPr>
              <a:t>İşe</a:t>
            </a:r>
            <a:r>
              <a:rPr sz="29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endParaRPr sz="2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0698" y="3961015"/>
            <a:ext cx="8362607" cy="1404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1" y="4004716"/>
            <a:ext cx="8229600" cy="1278255"/>
          </a:xfrm>
          <a:custGeom>
            <a:avLst/>
            <a:gdLst/>
            <a:ahLst/>
            <a:cxnLst/>
            <a:rect l="l" t="t" r="r" b="b"/>
            <a:pathLst>
              <a:path w="8229600" h="1278254">
                <a:moveTo>
                  <a:pt x="4434241" y="958329"/>
                </a:moveTo>
                <a:lnTo>
                  <a:pt x="3795355" y="958329"/>
                </a:lnTo>
                <a:lnTo>
                  <a:pt x="4114798" y="1277772"/>
                </a:lnTo>
                <a:lnTo>
                  <a:pt x="4434241" y="958329"/>
                </a:lnTo>
                <a:close/>
              </a:path>
              <a:path w="8229600" h="1278254">
                <a:moveTo>
                  <a:pt x="4274526" y="830262"/>
                </a:moveTo>
                <a:lnTo>
                  <a:pt x="3955070" y="830262"/>
                </a:lnTo>
                <a:lnTo>
                  <a:pt x="3955070" y="958329"/>
                </a:lnTo>
                <a:lnTo>
                  <a:pt x="4274526" y="958329"/>
                </a:lnTo>
                <a:lnTo>
                  <a:pt x="4274526" y="830262"/>
                </a:lnTo>
                <a:close/>
              </a:path>
              <a:path w="8229600" h="1278254">
                <a:moveTo>
                  <a:pt x="8229598" y="0"/>
                </a:moveTo>
                <a:lnTo>
                  <a:pt x="0" y="0"/>
                </a:lnTo>
                <a:lnTo>
                  <a:pt x="0" y="830262"/>
                </a:lnTo>
                <a:lnTo>
                  <a:pt x="8229598" y="830262"/>
                </a:lnTo>
                <a:lnTo>
                  <a:pt x="8229598" y="0"/>
                </a:lnTo>
                <a:close/>
              </a:path>
            </a:pathLst>
          </a:custGeom>
          <a:solidFill>
            <a:srgbClr val="004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5" y="4004709"/>
            <a:ext cx="8229600" cy="1278255"/>
          </a:xfrm>
          <a:custGeom>
            <a:avLst/>
            <a:gdLst/>
            <a:ahLst/>
            <a:cxnLst/>
            <a:rect l="l" t="t" r="r" b="b"/>
            <a:pathLst>
              <a:path w="8229600" h="1278254">
                <a:moveTo>
                  <a:pt x="8229594" y="830262"/>
                </a:moveTo>
                <a:lnTo>
                  <a:pt x="4274516" y="830262"/>
                </a:lnTo>
                <a:lnTo>
                  <a:pt x="4274516" y="958334"/>
                </a:lnTo>
                <a:lnTo>
                  <a:pt x="4434246" y="958334"/>
                </a:lnTo>
                <a:lnTo>
                  <a:pt x="4114797" y="1277779"/>
                </a:lnTo>
                <a:lnTo>
                  <a:pt x="3795357" y="958334"/>
                </a:lnTo>
                <a:lnTo>
                  <a:pt x="3955077" y="958334"/>
                </a:lnTo>
                <a:lnTo>
                  <a:pt x="3955077" y="830262"/>
                </a:lnTo>
                <a:lnTo>
                  <a:pt x="0" y="830262"/>
                </a:lnTo>
                <a:lnTo>
                  <a:pt x="0" y="0"/>
                </a:lnTo>
                <a:lnTo>
                  <a:pt x="8229594" y="0"/>
                </a:lnTo>
                <a:lnTo>
                  <a:pt x="8229594" y="830262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0698" y="2705798"/>
            <a:ext cx="8362607" cy="1404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1" y="2748533"/>
            <a:ext cx="8229600" cy="1278255"/>
          </a:xfrm>
          <a:custGeom>
            <a:avLst/>
            <a:gdLst/>
            <a:ahLst/>
            <a:cxnLst/>
            <a:rect l="l" t="t" r="r" b="b"/>
            <a:pathLst>
              <a:path w="8229600" h="1278254">
                <a:moveTo>
                  <a:pt x="4434241" y="958341"/>
                </a:moveTo>
                <a:lnTo>
                  <a:pt x="3795355" y="958341"/>
                </a:lnTo>
                <a:lnTo>
                  <a:pt x="4114798" y="1277785"/>
                </a:lnTo>
                <a:lnTo>
                  <a:pt x="4434241" y="958341"/>
                </a:lnTo>
                <a:close/>
              </a:path>
              <a:path w="8229600" h="1278254">
                <a:moveTo>
                  <a:pt x="4274526" y="830275"/>
                </a:moveTo>
                <a:lnTo>
                  <a:pt x="3955070" y="830275"/>
                </a:lnTo>
                <a:lnTo>
                  <a:pt x="3955070" y="958341"/>
                </a:lnTo>
                <a:lnTo>
                  <a:pt x="4274526" y="958341"/>
                </a:lnTo>
                <a:lnTo>
                  <a:pt x="4274526" y="830275"/>
                </a:lnTo>
                <a:close/>
              </a:path>
              <a:path w="8229600" h="1278254">
                <a:moveTo>
                  <a:pt x="8229598" y="0"/>
                </a:moveTo>
                <a:lnTo>
                  <a:pt x="0" y="0"/>
                </a:lnTo>
                <a:lnTo>
                  <a:pt x="0" y="830275"/>
                </a:lnTo>
                <a:lnTo>
                  <a:pt x="8229598" y="830275"/>
                </a:lnTo>
                <a:lnTo>
                  <a:pt x="8229598" y="0"/>
                </a:lnTo>
                <a:close/>
              </a:path>
            </a:pathLst>
          </a:custGeom>
          <a:solidFill>
            <a:srgbClr val="004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5" y="2748539"/>
            <a:ext cx="8229600" cy="1278255"/>
          </a:xfrm>
          <a:custGeom>
            <a:avLst/>
            <a:gdLst/>
            <a:ahLst/>
            <a:cxnLst/>
            <a:rect l="l" t="t" r="r" b="b"/>
            <a:pathLst>
              <a:path w="8229600" h="1278254">
                <a:moveTo>
                  <a:pt x="8229594" y="830262"/>
                </a:moveTo>
                <a:lnTo>
                  <a:pt x="4274516" y="830262"/>
                </a:lnTo>
                <a:lnTo>
                  <a:pt x="4274516" y="958334"/>
                </a:lnTo>
                <a:lnTo>
                  <a:pt x="4434246" y="958334"/>
                </a:lnTo>
                <a:lnTo>
                  <a:pt x="4114797" y="1277779"/>
                </a:lnTo>
                <a:lnTo>
                  <a:pt x="3795357" y="958334"/>
                </a:lnTo>
                <a:lnTo>
                  <a:pt x="3955077" y="958334"/>
                </a:lnTo>
                <a:lnTo>
                  <a:pt x="3955077" y="830262"/>
                </a:lnTo>
                <a:lnTo>
                  <a:pt x="0" y="830262"/>
                </a:lnTo>
                <a:lnTo>
                  <a:pt x="0" y="0"/>
                </a:lnTo>
                <a:lnTo>
                  <a:pt x="8229594" y="0"/>
                </a:lnTo>
                <a:lnTo>
                  <a:pt x="8229594" y="830262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0698" y="1438109"/>
            <a:ext cx="8362607" cy="1404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1" y="1481645"/>
            <a:ext cx="8229600" cy="1278255"/>
          </a:xfrm>
          <a:custGeom>
            <a:avLst/>
            <a:gdLst/>
            <a:ahLst/>
            <a:cxnLst/>
            <a:rect l="l" t="t" r="r" b="b"/>
            <a:pathLst>
              <a:path w="8229600" h="1278255">
                <a:moveTo>
                  <a:pt x="4434241" y="958341"/>
                </a:moveTo>
                <a:lnTo>
                  <a:pt x="3795355" y="958341"/>
                </a:lnTo>
                <a:lnTo>
                  <a:pt x="4114798" y="1277785"/>
                </a:lnTo>
                <a:lnTo>
                  <a:pt x="4434241" y="958341"/>
                </a:lnTo>
                <a:close/>
              </a:path>
              <a:path w="8229600" h="1278255">
                <a:moveTo>
                  <a:pt x="4274526" y="830262"/>
                </a:moveTo>
                <a:lnTo>
                  <a:pt x="3955070" y="830262"/>
                </a:lnTo>
                <a:lnTo>
                  <a:pt x="3955070" y="958341"/>
                </a:lnTo>
                <a:lnTo>
                  <a:pt x="4274526" y="958341"/>
                </a:lnTo>
                <a:lnTo>
                  <a:pt x="4274526" y="830262"/>
                </a:lnTo>
                <a:close/>
              </a:path>
              <a:path w="8229600" h="1278255">
                <a:moveTo>
                  <a:pt x="8229598" y="0"/>
                </a:moveTo>
                <a:lnTo>
                  <a:pt x="0" y="0"/>
                </a:lnTo>
                <a:lnTo>
                  <a:pt x="0" y="830262"/>
                </a:lnTo>
                <a:lnTo>
                  <a:pt x="8229598" y="830262"/>
                </a:lnTo>
                <a:lnTo>
                  <a:pt x="8229598" y="0"/>
                </a:lnTo>
                <a:close/>
              </a:path>
            </a:pathLst>
          </a:custGeom>
          <a:solidFill>
            <a:srgbClr val="004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5" y="1481651"/>
            <a:ext cx="8229600" cy="1278255"/>
          </a:xfrm>
          <a:custGeom>
            <a:avLst/>
            <a:gdLst/>
            <a:ahLst/>
            <a:cxnLst/>
            <a:rect l="l" t="t" r="r" b="b"/>
            <a:pathLst>
              <a:path w="8229600" h="1278255">
                <a:moveTo>
                  <a:pt x="8229594" y="830262"/>
                </a:moveTo>
                <a:lnTo>
                  <a:pt x="4274516" y="830262"/>
                </a:lnTo>
                <a:lnTo>
                  <a:pt x="4274516" y="958334"/>
                </a:lnTo>
                <a:lnTo>
                  <a:pt x="4434246" y="958334"/>
                </a:lnTo>
                <a:lnTo>
                  <a:pt x="4114797" y="1277779"/>
                </a:lnTo>
                <a:lnTo>
                  <a:pt x="3795357" y="958334"/>
                </a:lnTo>
                <a:lnTo>
                  <a:pt x="3955077" y="958334"/>
                </a:lnTo>
                <a:lnTo>
                  <a:pt x="3955077" y="830262"/>
                </a:lnTo>
                <a:lnTo>
                  <a:pt x="0" y="830262"/>
                </a:lnTo>
                <a:lnTo>
                  <a:pt x="0" y="0"/>
                </a:lnTo>
                <a:lnTo>
                  <a:pt x="8229594" y="0"/>
                </a:lnTo>
                <a:lnTo>
                  <a:pt x="8229594" y="830262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00685" y="1657387"/>
            <a:ext cx="7149465" cy="297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900" b="1" spc="-5" dirty="0">
                <a:solidFill>
                  <a:srgbClr val="FFFFFF"/>
                </a:solidFill>
                <a:latin typeface="Arial"/>
                <a:cs typeface="Arial"/>
              </a:rPr>
              <a:t>Kişinin Kendi Özelliklerini</a:t>
            </a:r>
            <a:r>
              <a:rPr sz="29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-30" dirty="0">
                <a:solidFill>
                  <a:srgbClr val="FFFFFF"/>
                </a:solidFill>
                <a:latin typeface="Arial"/>
                <a:cs typeface="Arial"/>
              </a:rPr>
              <a:t>Tanıması</a:t>
            </a:r>
            <a:endParaRPr sz="2900">
              <a:latin typeface="Arial"/>
              <a:cs typeface="Arial"/>
            </a:endParaRPr>
          </a:p>
          <a:p>
            <a:pPr marL="12065" marR="5080" algn="ctr">
              <a:lnSpc>
                <a:spcPct val="284200"/>
              </a:lnSpc>
              <a:spcBef>
                <a:spcPts val="85"/>
              </a:spcBef>
            </a:pPr>
            <a:r>
              <a:rPr sz="2900" b="1" dirty="0">
                <a:solidFill>
                  <a:srgbClr val="FFFFFF"/>
                </a:solidFill>
                <a:latin typeface="Arial"/>
                <a:cs typeface="Arial"/>
              </a:rPr>
              <a:t>İşveren İstek ve </a:t>
            </a:r>
            <a:r>
              <a:rPr sz="2900" b="1" spc="-5" dirty="0">
                <a:solidFill>
                  <a:srgbClr val="FFFFFF"/>
                </a:solidFill>
                <a:latin typeface="Arial"/>
                <a:cs typeface="Arial"/>
              </a:rPr>
              <a:t>Beklentilerinin Bilinmesi  Edinilen Bilgilerin</a:t>
            </a:r>
            <a:r>
              <a:rPr sz="29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Arial"/>
                <a:cs typeface="Arial"/>
              </a:rPr>
              <a:t>Değerlendirilmesi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036" y="631507"/>
            <a:ext cx="7111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29"/>
              </a:lnSpc>
            </a:pPr>
            <a:r>
              <a:rPr dirty="0"/>
              <a:t>KİŞİNİN KENDİ </a:t>
            </a:r>
            <a:r>
              <a:rPr spc="-5" dirty="0"/>
              <a:t>ÖZELLİKLERİNİ</a:t>
            </a:r>
            <a:r>
              <a:rPr spc="-35" dirty="0"/>
              <a:t> </a:t>
            </a:r>
            <a:r>
              <a:rPr spc="-30" dirty="0"/>
              <a:t>TANIMASI</a:t>
            </a:r>
          </a:p>
          <a:p>
            <a:pPr algn="ctr">
              <a:lnSpc>
                <a:spcPts val="3329"/>
              </a:lnSpc>
            </a:pPr>
            <a:r>
              <a:rPr dirty="0">
                <a:solidFill>
                  <a:srgbClr val="0070C0"/>
                </a:solidFill>
              </a:rPr>
              <a:t>Şu </a:t>
            </a:r>
            <a:r>
              <a:rPr spc="-5" dirty="0">
                <a:solidFill>
                  <a:srgbClr val="0070C0"/>
                </a:solidFill>
              </a:rPr>
              <a:t>sorulara </a:t>
            </a:r>
            <a:r>
              <a:rPr dirty="0">
                <a:solidFill>
                  <a:srgbClr val="0070C0"/>
                </a:solidFill>
              </a:rPr>
              <a:t>cevap </a:t>
            </a:r>
            <a:r>
              <a:rPr spc="-5" dirty="0">
                <a:solidFill>
                  <a:srgbClr val="0070C0"/>
                </a:solidFill>
              </a:rPr>
              <a:t>bulmaya</a:t>
            </a:r>
            <a:r>
              <a:rPr spc="-15" dirty="0">
                <a:solidFill>
                  <a:srgbClr val="0070C0"/>
                </a:solidFill>
              </a:rPr>
              <a:t> </a:t>
            </a:r>
            <a:r>
              <a:rPr spc="-5" dirty="0">
                <a:solidFill>
                  <a:srgbClr val="0070C0"/>
                </a:solidFill>
              </a:rPr>
              <a:t>çalışın:</a:t>
            </a:r>
          </a:p>
        </p:txBody>
      </p:sp>
      <p:sp>
        <p:nvSpPr>
          <p:cNvPr id="3" name="object 3"/>
          <p:cNvSpPr/>
          <p:nvPr/>
        </p:nvSpPr>
        <p:spPr>
          <a:xfrm>
            <a:off x="3229936" y="4870362"/>
            <a:ext cx="558800" cy="424180"/>
          </a:xfrm>
          <a:custGeom>
            <a:avLst/>
            <a:gdLst/>
            <a:ahLst/>
            <a:cxnLst/>
            <a:rect l="l" t="t" r="r" b="b"/>
            <a:pathLst>
              <a:path w="558800" h="424179">
                <a:moveTo>
                  <a:pt x="0" y="211928"/>
                </a:moveTo>
                <a:lnTo>
                  <a:pt x="558567" y="211928"/>
                </a:lnTo>
              </a:path>
            </a:pathLst>
          </a:custGeom>
          <a:ln w="423857">
            <a:solidFill>
              <a:srgbClr val="515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9931" y="4161548"/>
            <a:ext cx="669290" cy="13335"/>
          </a:xfrm>
          <a:custGeom>
            <a:avLst/>
            <a:gdLst/>
            <a:ahLst/>
            <a:cxnLst/>
            <a:rect l="l" t="t" r="r" b="b"/>
            <a:pathLst>
              <a:path w="669289" h="13335">
                <a:moveTo>
                  <a:pt x="0" y="12856"/>
                </a:moveTo>
                <a:lnTo>
                  <a:pt x="668672" y="0"/>
                </a:lnTo>
              </a:path>
            </a:pathLst>
          </a:custGeom>
          <a:ln w="25399">
            <a:solidFill>
              <a:srgbClr val="515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2028" y="2936315"/>
            <a:ext cx="358140" cy="361315"/>
          </a:xfrm>
          <a:custGeom>
            <a:avLst/>
            <a:gdLst/>
            <a:ahLst/>
            <a:cxnLst/>
            <a:rect l="l" t="t" r="r" b="b"/>
            <a:pathLst>
              <a:path w="358139" h="361314">
                <a:moveTo>
                  <a:pt x="0" y="180398"/>
                </a:moveTo>
                <a:lnTo>
                  <a:pt x="357608" y="180398"/>
                </a:lnTo>
              </a:path>
            </a:pathLst>
          </a:custGeom>
          <a:ln w="360797">
            <a:solidFill>
              <a:srgbClr val="515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2895511"/>
            <a:ext cx="2377871" cy="2592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700" y="1586776"/>
            <a:ext cx="5828815" cy="5217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5310" y="2115972"/>
            <a:ext cx="195262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640" marR="5080" indent="-536575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Diğerlerinden farklı ben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ne  yapıyorum?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6576" y="3948264"/>
            <a:ext cx="194945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125" marR="5080" indent="-734060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Yapmaktan zevk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aldıklarım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neler?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1204" y="5656736"/>
            <a:ext cx="2319020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5990" marR="5080" indent="-923925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Hangi özelliklerim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diğerlerinden  farklı?</a:t>
            </a:r>
            <a:endParaRPr sz="14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4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(Ailenize, arkadaşlarınıza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sorun)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94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5345" y="1572767"/>
            <a:ext cx="315849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MESLEKİ</a:t>
            </a:r>
            <a:r>
              <a:rPr sz="24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DEĞERLER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9036" y="933069"/>
            <a:ext cx="711136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KİŞİNİN KENDİ </a:t>
            </a:r>
            <a:r>
              <a:rPr spc="-5" dirty="0"/>
              <a:t>ÖZELLİKLERİNİ</a:t>
            </a:r>
            <a:r>
              <a:rPr spc="-35" dirty="0"/>
              <a:t> </a:t>
            </a:r>
            <a:r>
              <a:rPr spc="-30" dirty="0"/>
              <a:t>TANIMASI</a:t>
            </a:r>
          </a:p>
        </p:txBody>
      </p:sp>
      <p:sp>
        <p:nvSpPr>
          <p:cNvPr id="4" name="object 4"/>
          <p:cNvSpPr/>
          <p:nvPr/>
        </p:nvSpPr>
        <p:spPr>
          <a:xfrm>
            <a:off x="1247350" y="2422245"/>
            <a:ext cx="130810" cy="892810"/>
          </a:xfrm>
          <a:custGeom>
            <a:avLst/>
            <a:gdLst/>
            <a:ahLst/>
            <a:cxnLst/>
            <a:rect l="l" t="t" r="r" b="b"/>
            <a:pathLst>
              <a:path w="130809" h="892810">
                <a:moveTo>
                  <a:pt x="130294" y="0"/>
                </a:moveTo>
                <a:lnTo>
                  <a:pt x="130294" y="892225"/>
                </a:lnTo>
                <a:lnTo>
                  <a:pt x="0" y="892225"/>
                </a:lnTo>
                <a:lnTo>
                  <a:pt x="0" y="0"/>
                </a:lnTo>
                <a:lnTo>
                  <a:pt x="130294" y="0"/>
                </a:lnTo>
                <a:close/>
              </a:path>
            </a:pathLst>
          </a:custGeom>
          <a:solidFill>
            <a:srgbClr val="C0C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2130" y="2309558"/>
            <a:ext cx="1282065" cy="661035"/>
          </a:xfrm>
          <a:custGeom>
            <a:avLst/>
            <a:gdLst/>
            <a:ahLst/>
            <a:cxnLst/>
            <a:rect l="l" t="t" r="r" b="b"/>
            <a:pathLst>
              <a:path w="1282064" h="661035">
                <a:moveTo>
                  <a:pt x="1215797" y="0"/>
                </a:moveTo>
                <a:lnTo>
                  <a:pt x="66104" y="0"/>
                </a:lnTo>
                <a:lnTo>
                  <a:pt x="40373" y="5194"/>
                </a:lnTo>
                <a:lnTo>
                  <a:pt x="19361" y="19359"/>
                </a:lnTo>
                <a:lnTo>
                  <a:pt x="5194" y="40371"/>
                </a:lnTo>
                <a:lnTo>
                  <a:pt x="0" y="66103"/>
                </a:lnTo>
                <a:lnTo>
                  <a:pt x="0" y="594944"/>
                </a:lnTo>
                <a:lnTo>
                  <a:pt x="5194" y="620676"/>
                </a:lnTo>
                <a:lnTo>
                  <a:pt x="19361" y="641688"/>
                </a:lnTo>
                <a:lnTo>
                  <a:pt x="40373" y="655853"/>
                </a:lnTo>
                <a:lnTo>
                  <a:pt x="66104" y="661047"/>
                </a:lnTo>
                <a:lnTo>
                  <a:pt x="1215797" y="661047"/>
                </a:lnTo>
                <a:lnTo>
                  <a:pt x="1241530" y="655853"/>
                </a:lnTo>
                <a:lnTo>
                  <a:pt x="1262541" y="641688"/>
                </a:lnTo>
                <a:lnTo>
                  <a:pt x="1276707" y="620676"/>
                </a:lnTo>
                <a:lnTo>
                  <a:pt x="1281901" y="594944"/>
                </a:lnTo>
                <a:lnTo>
                  <a:pt x="1281901" y="66103"/>
                </a:lnTo>
                <a:lnTo>
                  <a:pt x="1276707" y="40371"/>
                </a:lnTo>
                <a:lnTo>
                  <a:pt x="1262541" y="19359"/>
                </a:lnTo>
                <a:lnTo>
                  <a:pt x="1241530" y="5194"/>
                </a:lnTo>
                <a:lnTo>
                  <a:pt x="1215797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2130" y="2309558"/>
            <a:ext cx="1282065" cy="661670"/>
          </a:xfrm>
          <a:custGeom>
            <a:avLst/>
            <a:gdLst/>
            <a:ahLst/>
            <a:cxnLst/>
            <a:rect l="l" t="t" r="r" b="b"/>
            <a:pathLst>
              <a:path w="1282064" h="661669">
                <a:moveTo>
                  <a:pt x="0" y="66104"/>
                </a:moveTo>
                <a:lnTo>
                  <a:pt x="5194" y="40373"/>
                </a:lnTo>
                <a:lnTo>
                  <a:pt x="19361" y="19361"/>
                </a:lnTo>
                <a:lnTo>
                  <a:pt x="40373" y="5194"/>
                </a:lnTo>
                <a:lnTo>
                  <a:pt x="66104" y="0"/>
                </a:lnTo>
                <a:lnTo>
                  <a:pt x="1215799" y="0"/>
                </a:lnTo>
                <a:lnTo>
                  <a:pt x="1241529" y="5194"/>
                </a:lnTo>
                <a:lnTo>
                  <a:pt x="1262540" y="19361"/>
                </a:lnTo>
                <a:lnTo>
                  <a:pt x="1276705" y="40373"/>
                </a:lnTo>
                <a:lnTo>
                  <a:pt x="1281899" y="66104"/>
                </a:lnTo>
                <a:lnTo>
                  <a:pt x="1281899" y="594944"/>
                </a:lnTo>
                <a:lnTo>
                  <a:pt x="1276705" y="620675"/>
                </a:lnTo>
                <a:lnTo>
                  <a:pt x="1262540" y="641687"/>
                </a:lnTo>
                <a:lnTo>
                  <a:pt x="1241529" y="655854"/>
                </a:lnTo>
                <a:lnTo>
                  <a:pt x="1215799" y="661049"/>
                </a:lnTo>
                <a:lnTo>
                  <a:pt x="66104" y="661049"/>
                </a:lnTo>
                <a:lnTo>
                  <a:pt x="40373" y="655854"/>
                </a:lnTo>
                <a:lnTo>
                  <a:pt x="19361" y="641687"/>
                </a:lnTo>
                <a:lnTo>
                  <a:pt x="5194" y="620675"/>
                </a:lnTo>
                <a:lnTo>
                  <a:pt x="0" y="594944"/>
                </a:lnTo>
                <a:lnTo>
                  <a:pt x="0" y="66104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24086" y="2441333"/>
            <a:ext cx="644525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640">
              <a:lnSpc>
                <a:spcPts val="16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Kazanç  du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7350" y="3320465"/>
            <a:ext cx="130810" cy="857250"/>
          </a:xfrm>
          <a:custGeom>
            <a:avLst/>
            <a:gdLst/>
            <a:ahLst/>
            <a:cxnLst/>
            <a:rect l="l" t="t" r="r" b="b"/>
            <a:pathLst>
              <a:path w="130809" h="857250">
                <a:moveTo>
                  <a:pt x="130294" y="0"/>
                </a:moveTo>
                <a:lnTo>
                  <a:pt x="130294" y="856983"/>
                </a:lnTo>
                <a:lnTo>
                  <a:pt x="0" y="856983"/>
                </a:lnTo>
                <a:lnTo>
                  <a:pt x="0" y="0"/>
                </a:lnTo>
                <a:lnTo>
                  <a:pt x="130294" y="0"/>
                </a:lnTo>
                <a:close/>
              </a:path>
            </a:pathLst>
          </a:custGeom>
          <a:solidFill>
            <a:srgbClr val="C0C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2210" y="3187763"/>
            <a:ext cx="1242060" cy="701040"/>
          </a:xfrm>
          <a:custGeom>
            <a:avLst/>
            <a:gdLst/>
            <a:ahLst/>
            <a:cxnLst/>
            <a:rect l="l" t="t" r="r" b="b"/>
            <a:pathLst>
              <a:path w="1242060" h="701039">
                <a:moveTo>
                  <a:pt x="1171663" y="0"/>
                </a:moveTo>
                <a:lnTo>
                  <a:pt x="70074" y="0"/>
                </a:lnTo>
                <a:lnTo>
                  <a:pt x="42798" y="5506"/>
                </a:lnTo>
                <a:lnTo>
                  <a:pt x="20524" y="20523"/>
                </a:lnTo>
                <a:lnTo>
                  <a:pt x="5506" y="42798"/>
                </a:lnTo>
                <a:lnTo>
                  <a:pt x="0" y="70078"/>
                </a:lnTo>
                <a:lnTo>
                  <a:pt x="0" y="630682"/>
                </a:lnTo>
                <a:lnTo>
                  <a:pt x="5506" y="657955"/>
                </a:lnTo>
                <a:lnTo>
                  <a:pt x="20524" y="680226"/>
                </a:lnTo>
                <a:lnTo>
                  <a:pt x="42798" y="695241"/>
                </a:lnTo>
                <a:lnTo>
                  <a:pt x="70074" y="700747"/>
                </a:lnTo>
                <a:lnTo>
                  <a:pt x="1171663" y="700747"/>
                </a:lnTo>
                <a:lnTo>
                  <a:pt x="1198944" y="695241"/>
                </a:lnTo>
                <a:lnTo>
                  <a:pt x="1221219" y="680226"/>
                </a:lnTo>
                <a:lnTo>
                  <a:pt x="1236236" y="657955"/>
                </a:lnTo>
                <a:lnTo>
                  <a:pt x="1241742" y="630682"/>
                </a:lnTo>
                <a:lnTo>
                  <a:pt x="1241742" y="70078"/>
                </a:lnTo>
                <a:lnTo>
                  <a:pt x="1236236" y="42798"/>
                </a:lnTo>
                <a:lnTo>
                  <a:pt x="1221219" y="20523"/>
                </a:lnTo>
                <a:lnTo>
                  <a:pt x="1198944" y="5506"/>
                </a:lnTo>
                <a:lnTo>
                  <a:pt x="1171663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2210" y="3187763"/>
            <a:ext cx="1242060" cy="701040"/>
          </a:xfrm>
          <a:custGeom>
            <a:avLst/>
            <a:gdLst/>
            <a:ahLst/>
            <a:cxnLst/>
            <a:rect l="l" t="t" r="r" b="b"/>
            <a:pathLst>
              <a:path w="1242060" h="701039">
                <a:moveTo>
                  <a:pt x="0" y="70075"/>
                </a:moveTo>
                <a:lnTo>
                  <a:pt x="5506" y="42798"/>
                </a:lnTo>
                <a:lnTo>
                  <a:pt x="20524" y="20524"/>
                </a:lnTo>
                <a:lnTo>
                  <a:pt x="42798" y="5506"/>
                </a:lnTo>
                <a:lnTo>
                  <a:pt x="70074" y="0"/>
                </a:lnTo>
                <a:lnTo>
                  <a:pt x="1171669" y="0"/>
                </a:lnTo>
                <a:lnTo>
                  <a:pt x="1198944" y="5506"/>
                </a:lnTo>
                <a:lnTo>
                  <a:pt x="1221216" y="20524"/>
                </a:lnTo>
                <a:lnTo>
                  <a:pt x="1236232" y="42798"/>
                </a:lnTo>
                <a:lnTo>
                  <a:pt x="1241739" y="70075"/>
                </a:lnTo>
                <a:lnTo>
                  <a:pt x="1241739" y="630678"/>
                </a:lnTo>
                <a:lnTo>
                  <a:pt x="1236232" y="657954"/>
                </a:lnTo>
                <a:lnTo>
                  <a:pt x="1221216" y="680229"/>
                </a:lnTo>
                <a:lnTo>
                  <a:pt x="1198944" y="695246"/>
                </a:lnTo>
                <a:lnTo>
                  <a:pt x="1171669" y="700753"/>
                </a:lnTo>
                <a:lnTo>
                  <a:pt x="70074" y="700753"/>
                </a:lnTo>
                <a:lnTo>
                  <a:pt x="42798" y="695246"/>
                </a:lnTo>
                <a:lnTo>
                  <a:pt x="20524" y="680229"/>
                </a:lnTo>
                <a:lnTo>
                  <a:pt x="5506" y="657954"/>
                </a:lnTo>
                <a:lnTo>
                  <a:pt x="0" y="630678"/>
                </a:lnTo>
                <a:lnTo>
                  <a:pt x="0" y="7007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08319" y="3339388"/>
            <a:ext cx="676275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034">
              <a:lnSpc>
                <a:spcPts val="16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Çalışma  koşulları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47350" y="4182503"/>
            <a:ext cx="130810" cy="868044"/>
          </a:xfrm>
          <a:custGeom>
            <a:avLst/>
            <a:gdLst/>
            <a:ahLst/>
            <a:cxnLst/>
            <a:rect l="l" t="t" r="r" b="b"/>
            <a:pathLst>
              <a:path w="130809" h="868045">
                <a:moveTo>
                  <a:pt x="130294" y="0"/>
                </a:moveTo>
                <a:lnTo>
                  <a:pt x="130294" y="867905"/>
                </a:lnTo>
                <a:lnTo>
                  <a:pt x="0" y="867905"/>
                </a:lnTo>
                <a:lnTo>
                  <a:pt x="0" y="0"/>
                </a:lnTo>
                <a:lnTo>
                  <a:pt x="130294" y="0"/>
                </a:lnTo>
                <a:close/>
              </a:path>
            </a:pathLst>
          </a:custGeom>
          <a:solidFill>
            <a:srgbClr val="C0C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2130" y="4105668"/>
            <a:ext cx="1282065" cy="590550"/>
          </a:xfrm>
          <a:custGeom>
            <a:avLst/>
            <a:gdLst/>
            <a:ahLst/>
            <a:cxnLst/>
            <a:rect l="l" t="t" r="r" b="b"/>
            <a:pathLst>
              <a:path w="1282064" h="590550">
                <a:moveTo>
                  <a:pt x="1222909" y="0"/>
                </a:moveTo>
                <a:lnTo>
                  <a:pt x="58995" y="0"/>
                </a:lnTo>
                <a:lnTo>
                  <a:pt x="36031" y="4636"/>
                </a:lnTo>
                <a:lnTo>
                  <a:pt x="17278" y="17279"/>
                </a:lnTo>
                <a:lnTo>
                  <a:pt x="4636" y="36031"/>
                </a:lnTo>
                <a:lnTo>
                  <a:pt x="0" y="58991"/>
                </a:lnTo>
                <a:lnTo>
                  <a:pt x="0" y="530948"/>
                </a:lnTo>
                <a:lnTo>
                  <a:pt x="17288" y="572671"/>
                </a:lnTo>
                <a:lnTo>
                  <a:pt x="58995" y="589940"/>
                </a:lnTo>
                <a:lnTo>
                  <a:pt x="1222909" y="589953"/>
                </a:lnTo>
                <a:lnTo>
                  <a:pt x="1245885" y="585305"/>
                </a:lnTo>
                <a:lnTo>
                  <a:pt x="1264625" y="572665"/>
                </a:lnTo>
                <a:lnTo>
                  <a:pt x="1277265" y="553914"/>
                </a:lnTo>
                <a:lnTo>
                  <a:pt x="1281901" y="530948"/>
                </a:lnTo>
                <a:lnTo>
                  <a:pt x="1281901" y="58991"/>
                </a:lnTo>
                <a:lnTo>
                  <a:pt x="1277264" y="36031"/>
                </a:lnTo>
                <a:lnTo>
                  <a:pt x="1264621" y="17279"/>
                </a:lnTo>
                <a:lnTo>
                  <a:pt x="1245869" y="4636"/>
                </a:lnTo>
                <a:lnTo>
                  <a:pt x="122290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2130" y="4105668"/>
            <a:ext cx="1282065" cy="590550"/>
          </a:xfrm>
          <a:custGeom>
            <a:avLst/>
            <a:gdLst/>
            <a:ahLst/>
            <a:cxnLst/>
            <a:rect l="l" t="t" r="r" b="b"/>
            <a:pathLst>
              <a:path w="1282064" h="590550">
                <a:moveTo>
                  <a:pt x="0" y="58994"/>
                </a:moveTo>
                <a:lnTo>
                  <a:pt x="4636" y="36031"/>
                </a:lnTo>
                <a:lnTo>
                  <a:pt x="17279" y="17279"/>
                </a:lnTo>
                <a:lnTo>
                  <a:pt x="36031" y="4636"/>
                </a:lnTo>
                <a:lnTo>
                  <a:pt x="58994" y="0"/>
                </a:lnTo>
                <a:lnTo>
                  <a:pt x="1222909" y="0"/>
                </a:lnTo>
                <a:lnTo>
                  <a:pt x="1245871" y="4636"/>
                </a:lnTo>
                <a:lnTo>
                  <a:pt x="1264621" y="17279"/>
                </a:lnTo>
                <a:lnTo>
                  <a:pt x="1277263" y="36031"/>
                </a:lnTo>
                <a:lnTo>
                  <a:pt x="1281899" y="58994"/>
                </a:lnTo>
                <a:lnTo>
                  <a:pt x="1281899" y="530950"/>
                </a:lnTo>
                <a:lnTo>
                  <a:pt x="1277263" y="553914"/>
                </a:lnTo>
                <a:lnTo>
                  <a:pt x="1264621" y="572666"/>
                </a:lnTo>
                <a:lnTo>
                  <a:pt x="1245871" y="585309"/>
                </a:lnTo>
                <a:lnTo>
                  <a:pt x="1222909" y="589945"/>
                </a:lnTo>
                <a:lnTo>
                  <a:pt x="58994" y="589944"/>
                </a:lnTo>
                <a:lnTo>
                  <a:pt x="36031" y="585308"/>
                </a:lnTo>
                <a:lnTo>
                  <a:pt x="17279" y="572665"/>
                </a:lnTo>
                <a:lnTo>
                  <a:pt x="4636" y="553913"/>
                </a:lnTo>
                <a:lnTo>
                  <a:pt x="0" y="530949"/>
                </a:lnTo>
                <a:lnTo>
                  <a:pt x="0" y="58994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10550" y="4201883"/>
            <a:ext cx="671830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0645">
              <a:lnSpc>
                <a:spcPts val="16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Sosyal  güvence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14640" y="4988369"/>
            <a:ext cx="1837689" cy="167005"/>
          </a:xfrm>
          <a:custGeom>
            <a:avLst/>
            <a:gdLst/>
            <a:ahLst/>
            <a:cxnLst/>
            <a:rect l="l" t="t" r="r" b="b"/>
            <a:pathLst>
              <a:path w="1837689" h="167004">
                <a:moveTo>
                  <a:pt x="2578" y="0"/>
                </a:moveTo>
                <a:lnTo>
                  <a:pt x="0" y="130276"/>
                </a:lnTo>
                <a:lnTo>
                  <a:pt x="1835048" y="166573"/>
                </a:lnTo>
                <a:lnTo>
                  <a:pt x="1837626" y="36309"/>
                </a:lnTo>
                <a:lnTo>
                  <a:pt x="2578" y="0"/>
                </a:lnTo>
                <a:close/>
              </a:path>
            </a:pathLst>
          </a:custGeom>
          <a:solidFill>
            <a:srgbClr val="C0C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5522" y="4912766"/>
            <a:ext cx="1335405" cy="723265"/>
          </a:xfrm>
          <a:custGeom>
            <a:avLst/>
            <a:gdLst/>
            <a:ahLst/>
            <a:cxnLst/>
            <a:rect l="l" t="t" r="r" b="b"/>
            <a:pathLst>
              <a:path w="1335405" h="723264">
                <a:moveTo>
                  <a:pt x="1262839" y="0"/>
                </a:moveTo>
                <a:lnTo>
                  <a:pt x="72282" y="0"/>
                </a:lnTo>
                <a:lnTo>
                  <a:pt x="44146" y="5680"/>
                </a:lnTo>
                <a:lnTo>
                  <a:pt x="21170" y="21170"/>
                </a:lnTo>
                <a:lnTo>
                  <a:pt x="5680" y="44148"/>
                </a:lnTo>
                <a:lnTo>
                  <a:pt x="0" y="72288"/>
                </a:lnTo>
                <a:lnTo>
                  <a:pt x="0" y="650532"/>
                </a:lnTo>
                <a:lnTo>
                  <a:pt x="5680" y="678670"/>
                </a:lnTo>
                <a:lnTo>
                  <a:pt x="21170" y="701646"/>
                </a:lnTo>
                <a:lnTo>
                  <a:pt x="44146" y="717137"/>
                </a:lnTo>
                <a:lnTo>
                  <a:pt x="72282" y="722817"/>
                </a:lnTo>
                <a:lnTo>
                  <a:pt x="1262839" y="722817"/>
                </a:lnTo>
                <a:lnTo>
                  <a:pt x="1290972" y="717137"/>
                </a:lnTo>
                <a:lnTo>
                  <a:pt x="1313946" y="701646"/>
                </a:lnTo>
                <a:lnTo>
                  <a:pt x="1329435" y="678670"/>
                </a:lnTo>
                <a:lnTo>
                  <a:pt x="1335115" y="650532"/>
                </a:lnTo>
                <a:lnTo>
                  <a:pt x="1335115" y="72288"/>
                </a:lnTo>
                <a:lnTo>
                  <a:pt x="1329435" y="44148"/>
                </a:lnTo>
                <a:lnTo>
                  <a:pt x="1313946" y="21170"/>
                </a:lnTo>
                <a:lnTo>
                  <a:pt x="1290972" y="5680"/>
                </a:lnTo>
                <a:lnTo>
                  <a:pt x="126283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522" y="4912766"/>
            <a:ext cx="1335405" cy="723265"/>
          </a:xfrm>
          <a:custGeom>
            <a:avLst/>
            <a:gdLst/>
            <a:ahLst/>
            <a:cxnLst/>
            <a:rect l="l" t="t" r="r" b="b"/>
            <a:pathLst>
              <a:path w="1335405" h="723264">
                <a:moveTo>
                  <a:pt x="0" y="72281"/>
                </a:moveTo>
                <a:lnTo>
                  <a:pt x="5680" y="44146"/>
                </a:lnTo>
                <a:lnTo>
                  <a:pt x="21170" y="21170"/>
                </a:lnTo>
                <a:lnTo>
                  <a:pt x="44146" y="5680"/>
                </a:lnTo>
                <a:lnTo>
                  <a:pt x="72281" y="0"/>
                </a:lnTo>
                <a:lnTo>
                  <a:pt x="1262839" y="0"/>
                </a:lnTo>
                <a:lnTo>
                  <a:pt x="1290974" y="5680"/>
                </a:lnTo>
                <a:lnTo>
                  <a:pt x="1313949" y="21170"/>
                </a:lnTo>
                <a:lnTo>
                  <a:pt x="1329439" y="44146"/>
                </a:lnTo>
                <a:lnTo>
                  <a:pt x="1335119" y="72281"/>
                </a:lnTo>
                <a:lnTo>
                  <a:pt x="1335119" y="650534"/>
                </a:lnTo>
                <a:lnTo>
                  <a:pt x="1329439" y="678669"/>
                </a:lnTo>
                <a:lnTo>
                  <a:pt x="1313949" y="701645"/>
                </a:lnTo>
                <a:lnTo>
                  <a:pt x="1290974" y="717136"/>
                </a:lnTo>
                <a:lnTo>
                  <a:pt x="1262839" y="722816"/>
                </a:lnTo>
                <a:lnTo>
                  <a:pt x="72281" y="722816"/>
                </a:lnTo>
                <a:lnTo>
                  <a:pt x="44146" y="717136"/>
                </a:lnTo>
                <a:lnTo>
                  <a:pt x="21170" y="701645"/>
                </a:lnTo>
                <a:lnTo>
                  <a:pt x="5680" y="678669"/>
                </a:lnTo>
                <a:lnTo>
                  <a:pt x="0" y="650534"/>
                </a:lnTo>
                <a:lnTo>
                  <a:pt x="0" y="7228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07389" y="5150358"/>
            <a:ext cx="67818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Yatkınlık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89414" y="4238587"/>
            <a:ext cx="130810" cy="848994"/>
          </a:xfrm>
          <a:custGeom>
            <a:avLst/>
            <a:gdLst/>
            <a:ahLst/>
            <a:cxnLst/>
            <a:rect l="l" t="t" r="r" b="b"/>
            <a:pathLst>
              <a:path w="130810" h="848995">
                <a:moveTo>
                  <a:pt x="0" y="848436"/>
                </a:moveTo>
                <a:lnTo>
                  <a:pt x="0" y="0"/>
                </a:lnTo>
                <a:lnTo>
                  <a:pt x="130301" y="0"/>
                </a:lnTo>
                <a:lnTo>
                  <a:pt x="130301" y="848436"/>
                </a:lnTo>
                <a:lnTo>
                  <a:pt x="0" y="848436"/>
                </a:lnTo>
                <a:close/>
              </a:path>
            </a:pathLst>
          </a:custGeom>
          <a:solidFill>
            <a:srgbClr val="C0C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88373" y="4985372"/>
            <a:ext cx="1393825" cy="650240"/>
          </a:xfrm>
          <a:custGeom>
            <a:avLst/>
            <a:gdLst/>
            <a:ahLst/>
            <a:cxnLst/>
            <a:rect l="l" t="t" r="r" b="b"/>
            <a:pathLst>
              <a:path w="1393825" h="650239">
                <a:moveTo>
                  <a:pt x="1328534" y="0"/>
                </a:moveTo>
                <a:lnTo>
                  <a:pt x="65023" y="0"/>
                </a:lnTo>
                <a:lnTo>
                  <a:pt x="39712" y="5109"/>
                </a:lnTo>
                <a:lnTo>
                  <a:pt x="19043" y="19042"/>
                </a:lnTo>
                <a:lnTo>
                  <a:pt x="5109" y="39706"/>
                </a:lnTo>
                <a:lnTo>
                  <a:pt x="0" y="65011"/>
                </a:lnTo>
                <a:lnTo>
                  <a:pt x="0" y="585190"/>
                </a:lnTo>
                <a:lnTo>
                  <a:pt x="5109" y="610499"/>
                </a:lnTo>
                <a:lnTo>
                  <a:pt x="19043" y="631167"/>
                </a:lnTo>
                <a:lnTo>
                  <a:pt x="39712" y="645102"/>
                </a:lnTo>
                <a:lnTo>
                  <a:pt x="65023" y="650212"/>
                </a:lnTo>
                <a:lnTo>
                  <a:pt x="1328534" y="650212"/>
                </a:lnTo>
                <a:lnTo>
                  <a:pt x="1353838" y="645102"/>
                </a:lnTo>
                <a:lnTo>
                  <a:pt x="1374503" y="631167"/>
                </a:lnTo>
                <a:lnTo>
                  <a:pt x="1388436" y="610499"/>
                </a:lnTo>
                <a:lnTo>
                  <a:pt x="1393545" y="585190"/>
                </a:lnTo>
                <a:lnTo>
                  <a:pt x="1393545" y="65011"/>
                </a:lnTo>
                <a:lnTo>
                  <a:pt x="1388436" y="39706"/>
                </a:lnTo>
                <a:lnTo>
                  <a:pt x="1374503" y="19042"/>
                </a:lnTo>
                <a:lnTo>
                  <a:pt x="1353838" y="5109"/>
                </a:lnTo>
                <a:lnTo>
                  <a:pt x="1328534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88373" y="4985372"/>
            <a:ext cx="1393825" cy="650240"/>
          </a:xfrm>
          <a:custGeom>
            <a:avLst/>
            <a:gdLst/>
            <a:ahLst/>
            <a:cxnLst/>
            <a:rect l="l" t="t" r="r" b="b"/>
            <a:pathLst>
              <a:path w="1393825" h="650239">
                <a:moveTo>
                  <a:pt x="0" y="65021"/>
                </a:moveTo>
                <a:lnTo>
                  <a:pt x="5109" y="39712"/>
                </a:lnTo>
                <a:lnTo>
                  <a:pt x="19044" y="19044"/>
                </a:lnTo>
                <a:lnTo>
                  <a:pt x="39712" y="5109"/>
                </a:lnTo>
                <a:lnTo>
                  <a:pt x="65021" y="0"/>
                </a:lnTo>
                <a:lnTo>
                  <a:pt x="1328519" y="0"/>
                </a:lnTo>
                <a:lnTo>
                  <a:pt x="1353833" y="5109"/>
                </a:lnTo>
                <a:lnTo>
                  <a:pt x="1374503" y="19044"/>
                </a:lnTo>
                <a:lnTo>
                  <a:pt x="1388439" y="39712"/>
                </a:lnTo>
                <a:lnTo>
                  <a:pt x="1393548" y="65021"/>
                </a:lnTo>
                <a:lnTo>
                  <a:pt x="1393548" y="585195"/>
                </a:lnTo>
                <a:lnTo>
                  <a:pt x="1388439" y="610505"/>
                </a:lnTo>
                <a:lnTo>
                  <a:pt x="1374503" y="631173"/>
                </a:lnTo>
                <a:lnTo>
                  <a:pt x="1353833" y="645107"/>
                </a:lnTo>
                <a:lnTo>
                  <a:pt x="1328519" y="650217"/>
                </a:lnTo>
                <a:lnTo>
                  <a:pt x="65021" y="650217"/>
                </a:lnTo>
                <a:lnTo>
                  <a:pt x="39712" y="645107"/>
                </a:lnTo>
                <a:lnTo>
                  <a:pt x="19044" y="631173"/>
                </a:lnTo>
                <a:lnTo>
                  <a:pt x="5109" y="610505"/>
                </a:lnTo>
                <a:lnTo>
                  <a:pt x="0" y="585195"/>
                </a:lnTo>
                <a:lnTo>
                  <a:pt x="0" y="6502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58252" y="5186654"/>
            <a:ext cx="66040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Rekabet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89414" y="3364547"/>
            <a:ext cx="130810" cy="868680"/>
          </a:xfrm>
          <a:custGeom>
            <a:avLst/>
            <a:gdLst/>
            <a:ahLst/>
            <a:cxnLst/>
            <a:rect l="l" t="t" r="r" b="b"/>
            <a:pathLst>
              <a:path w="130810" h="868679">
                <a:moveTo>
                  <a:pt x="0" y="868692"/>
                </a:moveTo>
                <a:lnTo>
                  <a:pt x="0" y="0"/>
                </a:lnTo>
                <a:lnTo>
                  <a:pt x="130301" y="0"/>
                </a:lnTo>
                <a:lnTo>
                  <a:pt x="130301" y="868692"/>
                </a:lnTo>
                <a:lnTo>
                  <a:pt x="0" y="868692"/>
                </a:lnTo>
                <a:close/>
              </a:path>
            </a:pathLst>
          </a:custGeom>
          <a:solidFill>
            <a:srgbClr val="C0C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50133" y="4144949"/>
            <a:ext cx="1270635" cy="623570"/>
          </a:xfrm>
          <a:custGeom>
            <a:avLst/>
            <a:gdLst/>
            <a:ahLst/>
            <a:cxnLst/>
            <a:rect l="l" t="t" r="r" b="b"/>
            <a:pathLst>
              <a:path w="1270635" h="623570">
                <a:moveTo>
                  <a:pt x="1207706" y="0"/>
                </a:moveTo>
                <a:lnTo>
                  <a:pt x="62318" y="0"/>
                </a:lnTo>
                <a:lnTo>
                  <a:pt x="38061" y="4897"/>
                </a:lnTo>
                <a:lnTo>
                  <a:pt x="18253" y="18254"/>
                </a:lnTo>
                <a:lnTo>
                  <a:pt x="4897" y="38067"/>
                </a:lnTo>
                <a:lnTo>
                  <a:pt x="0" y="62331"/>
                </a:lnTo>
                <a:lnTo>
                  <a:pt x="0" y="560933"/>
                </a:lnTo>
                <a:lnTo>
                  <a:pt x="4897" y="585197"/>
                </a:lnTo>
                <a:lnTo>
                  <a:pt x="18253" y="605010"/>
                </a:lnTo>
                <a:lnTo>
                  <a:pt x="38061" y="618367"/>
                </a:lnTo>
                <a:lnTo>
                  <a:pt x="62318" y="623265"/>
                </a:lnTo>
                <a:lnTo>
                  <a:pt x="1207706" y="623265"/>
                </a:lnTo>
                <a:lnTo>
                  <a:pt x="1231970" y="618367"/>
                </a:lnTo>
                <a:lnTo>
                  <a:pt x="1251783" y="605010"/>
                </a:lnTo>
                <a:lnTo>
                  <a:pt x="1265140" y="585197"/>
                </a:lnTo>
                <a:lnTo>
                  <a:pt x="1270038" y="560933"/>
                </a:lnTo>
                <a:lnTo>
                  <a:pt x="1270038" y="62331"/>
                </a:lnTo>
                <a:lnTo>
                  <a:pt x="1265140" y="38067"/>
                </a:lnTo>
                <a:lnTo>
                  <a:pt x="1251783" y="18254"/>
                </a:lnTo>
                <a:lnTo>
                  <a:pt x="1231970" y="4897"/>
                </a:lnTo>
                <a:lnTo>
                  <a:pt x="1207706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50133" y="4144949"/>
            <a:ext cx="1270635" cy="623570"/>
          </a:xfrm>
          <a:custGeom>
            <a:avLst/>
            <a:gdLst/>
            <a:ahLst/>
            <a:cxnLst/>
            <a:rect l="l" t="t" r="r" b="b"/>
            <a:pathLst>
              <a:path w="1270635" h="623570">
                <a:moveTo>
                  <a:pt x="0" y="62327"/>
                </a:moveTo>
                <a:lnTo>
                  <a:pt x="4897" y="38066"/>
                </a:lnTo>
                <a:lnTo>
                  <a:pt x="18255" y="18255"/>
                </a:lnTo>
                <a:lnTo>
                  <a:pt x="38066" y="4897"/>
                </a:lnTo>
                <a:lnTo>
                  <a:pt x="62327" y="0"/>
                </a:lnTo>
                <a:lnTo>
                  <a:pt x="1207719" y="0"/>
                </a:lnTo>
                <a:lnTo>
                  <a:pt x="1231979" y="4897"/>
                </a:lnTo>
                <a:lnTo>
                  <a:pt x="1251791" y="18255"/>
                </a:lnTo>
                <a:lnTo>
                  <a:pt x="1265150" y="38066"/>
                </a:lnTo>
                <a:lnTo>
                  <a:pt x="1270049" y="62327"/>
                </a:lnTo>
                <a:lnTo>
                  <a:pt x="1270039" y="560938"/>
                </a:lnTo>
                <a:lnTo>
                  <a:pt x="1265142" y="585199"/>
                </a:lnTo>
                <a:lnTo>
                  <a:pt x="1251786" y="605010"/>
                </a:lnTo>
                <a:lnTo>
                  <a:pt x="1231977" y="618367"/>
                </a:lnTo>
                <a:lnTo>
                  <a:pt x="1207719" y="623265"/>
                </a:lnTo>
                <a:lnTo>
                  <a:pt x="62327" y="623264"/>
                </a:lnTo>
                <a:lnTo>
                  <a:pt x="38066" y="618366"/>
                </a:lnTo>
                <a:lnTo>
                  <a:pt x="18255" y="605009"/>
                </a:lnTo>
                <a:lnTo>
                  <a:pt x="4897" y="585198"/>
                </a:lnTo>
                <a:lnTo>
                  <a:pt x="0" y="560937"/>
                </a:lnTo>
                <a:lnTo>
                  <a:pt x="0" y="6232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66487" y="4229887"/>
            <a:ext cx="84391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Yeteneğini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21182" y="4433087"/>
            <a:ext cx="73469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kullanma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89414" y="2495981"/>
            <a:ext cx="130810" cy="862965"/>
          </a:xfrm>
          <a:custGeom>
            <a:avLst/>
            <a:gdLst/>
            <a:ahLst/>
            <a:cxnLst/>
            <a:rect l="l" t="t" r="r" b="b"/>
            <a:pathLst>
              <a:path w="130810" h="862964">
                <a:moveTo>
                  <a:pt x="0" y="862647"/>
                </a:moveTo>
                <a:lnTo>
                  <a:pt x="0" y="0"/>
                </a:lnTo>
                <a:lnTo>
                  <a:pt x="130301" y="0"/>
                </a:lnTo>
                <a:lnTo>
                  <a:pt x="130301" y="862647"/>
                </a:lnTo>
                <a:lnTo>
                  <a:pt x="0" y="862647"/>
                </a:lnTo>
                <a:close/>
              </a:path>
            </a:pathLst>
          </a:custGeom>
          <a:solidFill>
            <a:srgbClr val="C0C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72307" y="3236722"/>
            <a:ext cx="1226185" cy="691515"/>
          </a:xfrm>
          <a:custGeom>
            <a:avLst/>
            <a:gdLst/>
            <a:ahLst/>
            <a:cxnLst/>
            <a:rect l="l" t="t" r="r" b="b"/>
            <a:pathLst>
              <a:path w="1226185" h="691514">
                <a:moveTo>
                  <a:pt x="1156576" y="0"/>
                </a:moveTo>
                <a:lnTo>
                  <a:pt x="69100" y="0"/>
                </a:lnTo>
                <a:lnTo>
                  <a:pt x="42203" y="5432"/>
                </a:lnTo>
                <a:lnTo>
                  <a:pt x="20239" y="20245"/>
                </a:lnTo>
                <a:lnTo>
                  <a:pt x="5430" y="42214"/>
                </a:lnTo>
                <a:lnTo>
                  <a:pt x="0" y="69113"/>
                </a:lnTo>
                <a:lnTo>
                  <a:pt x="0" y="621969"/>
                </a:lnTo>
                <a:lnTo>
                  <a:pt x="5430" y="648867"/>
                </a:lnTo>
                <a:lnTo>
                  <a:pt x="20239" y="670831"/>
                </a:lnTo>
                <a:lnTo>
                  <a:pt x="42203" y="685640"/>
                </a:lnTo>
                <a:lnTo>
                  <a:pt x="69100" y="691070"/>
                </a:lnTo>
                <a:lnTo>
                  <a:pt x="1156576" y="691070"/>
                </a:lnTo>
                <a:lnTo>
                  <a:pt x="1183480" y="685640"/>
                </a:lnTo>
                <a:lnTo>
                  <a:pt x="1205449" y="670831"/>
                </a:lnTo>
                <a:lnTo>
                  <a:pt x="1220259" y="648867"/>
                </a:lnTo>
                <a:lnTo>
                  <a:pt x="1225689" y="621969"/>
                </a:lnTo>
                <a:lnTo>
                  <a:pt x="1225689" y="69113"/>
                </a:lnTo>
                <a:lnTo>
                  <a:pt x="1220259" y="42214"/>
                </a:lnTo>
                <a:lnTo>
                  <a:pt x="1205449" y="20245"/>
                </a:lnTo>
                <a:lnTo>
                  <a:pt x="1183480" y="5432"/>
                </a:lnTo>
                <a:lnTo>
                  <a:pt x="1156576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72307" y="3236722"/>
            <a:ext cx="1226185" cy="691515"/>
          </a:xfrm>
          <a:custGeom>
            <a:avLst/>
            <a:gdLst/>
            <a:ahLst/>
            <a:cxnLst/>
            <a:rect l="l" t="t" r="r" b="b"/>
            <a:pathLst>
              <a:path w="1226185" h="691514">
                <a:moveTo>
                  <a:pt x="0" y="69106"/>
                </a:moveTo>
                <a:lnTo>
                  <a:pt x="5430" y="42207"/>
                </a:lnTo>
                <a:lnTo>
                  <a:pt x="20240" y="20241"/>
                </a:lnTo>
                <a:lnTo>
                  <a:pt x="42207" y="5430"/>
                </a:lnTo>
                <a:lnTo>
                  <a:pt x="69106" y="0"/>
                </a:lnTo>
                <a:lnTo>
                  <a:pt x="1156579" y="0"/>
                </a:lnTo>
                <a:lnTo>
                  <a:pt x="1183480" y="5430"/>
                </a:lnTo>
                <a:lnTo>
                  <a:pt x="1205447" y="20241"/>
                </a:lnTo>
                <a:lnTo>
                  <a:pt x="1220258" y="42207"/>
                </a:lnTo>
                <a:lnTo>
                  <a:pt x="1225689" y="69106"/>
                </a:lnTo>
                <a:lnTo>
                  <a:pt x="1225689" y="621961"/>
                </a:lnTo>
                <a:lnTo>
                  <a:pt x="1220258" y="648861"/>
                </a:lnTo>
                <a:lnTo>
                  <a:pt x="1205447" y="670827"/>
                </a:lnTo>
                <a:lnTo>
                  <a:pt x="1183480" y="685637"/>
                </a:lnTo>
                <a:lnTo>
                  <a:pt x="1156579" y="691068"/>
                </a:lnTo>
                <a:lnTo>
                  <a:pt x="69106" y="691068"/>
                </a:lnTo>
                <a:lnTo>
                  <a:pt x="42207" y="685637"/>
                </a:lnTo>
                <a:lnTo>
                  <a:pt x="20240" y="670827"/>
                </a:lnTo>
                <a:lnTo>
                  <a:pt x="5430" y="648861"/>
                </a:lnTo>
                <a:lnTo>
                  <a:pt x="0" y="621961"/>
                </a:lnTo>
                <a:lnTo>
                  <a:pt x="0" y="6910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38022" y="3383508"/>
            <a:ext cx="701040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250">
              <a:lnSpc>
                <a:spcPts val="16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Sosyal  imkanlar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156648" y="2428227"/>
            <a:ext cx="1873885" cy="165735"/>
          </a:xfrm>
          <a:custGeom>
            <a:avLst/>
            <a:gdLst/>
            <a:ahLst/>
            <a:cxnLst/>
            <a:rect l="l" t="t" r="r" b="b"/>
            <a:pathLst>
              <a:path w="1873885" h="165735">
                <a:moveTo>
                  <a:pt x="2451" y="0"/>
                </a:moveTo>
                <a:lnTo>
                  <a:pt x="0" y="130276"/>
                </a:lnTo>
                <a:lnTo>
                  <a:pt x="1870989" y="165493"/>
                </a:lnTo>
                <a:lnTo>
                  <a:pt x="1873440" y="35217"/>
                </a:lnTo>
                <a:lnTo>
                  <a:pt x="2451" y="0"/>
                </a:lnTo>
                <a:close/>
              </a:path>
            </a:pathLst>
          </a:custGeom>
          <a:solidFill>
            <a:srgbClr val="C0C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41624" y="2408504"/>
            <a:ext cx="1287145" cy="611505"/>
          </a:xfrm>
          <a:custGeom>
            <a:avLst/>
            <a:gdLst/>
            <a:ahLst/>
            <a:cxnLst/>
            <a:rect l="l" t="t" r="r" b="b"/>
            <a:pathLst>
              <a:path w="1287145" h="611505">
                <a:moveTo>
                  <a:pt x="1225943" y="0"/>
                </a:moveTo>
                <a:lnTo>
                  <a:pt x="61099" y="0"/>
                </a:lnTo>
                <a:lnTo>
                  <a:pt x="37317" y="4801"/>
                </a:lnTo>
                <a:lnTo>
                  <a:pt x="17895" y="17895"/>
                </a:lnTo>
                <a:lnTo>
                  <a:pt x="4801" y="37317"/>
                </a:lnTo>
                <a:lnTo>
                  <a:pt x="0" y="61099"/>
                </a:lnTo>
                <a:lnTo>
                  <a:pt x="0" y="549960"/>
                </a:lnTo>
                <a:lnTo>
                  <a:pt x="4801" y="573745"/>
                </a:lnTo>
                <a:lnTo>
                  <a:pt x="17895" y="593170"/>
                </a:lnTo>
                <a:lnTo>
                  <a:pt x="37317" y="606269"/>
                </a:lnTo>
                <a:lnTo>
                  <a:pt x="61099" y="611073"/>
                </a:lnTo>
                <a:lnTo>
                  <a:pt x="1225943" y="611073"/>
                </a:lnTo>
                <a:lnTo>
                  <a:pt x="1249728" y="606269"/>
                </a:lnTo>
                <a:lnTo>
                  <a:pt x="1269153" y="593170"/>
                </a:lnTo>
                <a:lnTo>
                  <a:pt x="1282252" y="573745"/>
                </a:lnTo>
                <a:lnTo>
                  <a:pt x="1287056" y="549960"/>
                </a:lnTo>
                <a:lnTo>
                  <a:pt x="1287056" y="61099"/>
                </a:lnTo>
                <a:lnTo>
                  <a:pt x="1282252" y="37317"/>
                </a:lnTo>
                <a:lnTo>
                  <a:pt x="1269153" y="17895"/>
                </a:lnTo>
                <a:lnTo>
                  <a:pt x="1249728" y="4801"/>
                </a:lnTo>
                <a:lnTo>
                  <a:pt x="1225943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41624" y="2408504"/>
            <a:ext cx="1287145" cy="611505"/>
          </a:xfrm>
          <a:custGeom>
            <a:avLst/>
            <a:gdLst/>
            <a:ahLst/>
            <a:cxnLst/>
            <a:rect l="l" t="t" r="r" b="b"/>
            <a:pathLst>
              <a:path w="1287145" h="611505">
                <a:moveTo>
                  <a:pt x="0" y="61107"/>
                </a:moveTo>
                <a:lnTo>
                  <a:pt x="4802" y="37321"/>
                </a:lnTo>
                <a:lnTo>
                  <a:pt x="17897" y="17897"/>
                </a:lnTo>
                <a:lnTo>
                  <a:pt x="37321" y="4802"/>
                </a:lnTo>
                <a:lnTo>
                  <a:pt x="61106" y="0"/>
                </a:lnTo>
                <a:lnTo>
                  <a:pt x="1225949" y="0"/>
                </a:lnTo>
                <a:lnTo>
                  <a:pt x="1249734" y="4802"/>
                </a:lnTo>
                <a:lnTo>
                  <a:pt x="1269155" y="17897"/>
                </a:lnTo>
                <a:lnTo>
                  <a:pt x="1282248" y="37321"/>
                </a:lnTo>
                <a:lnTo>
                  <a:pt x="1287049" y="61107"/>
                </a:lnTo>
                <a:lnTo>
                  <a:pt x="1287049" y="549962"/>
                </a:lnTo>
                <a:lnTo>
                  <a:pt x="1282248" y="573748"/>
                </a:lnTo>
                <a:lnTo>
                  <a:pt x="1269155" y="593171"/>
                </a:lnTo>
                <a:lnTo>
                  <a:pt x="1249734" y="606267"/>
                </a:lnTo>
                <a:lnTo>
                  <a:pt x="1225949" y="611069"/>
                </a:lnTo>
                <a:lnTo>
                  <a:pt x="61106" y="611069"/>
                </a:lnTo>
                <a:lnTo>
                  <a:pt x="37321" y="606267"/>
                </a:lnTo>
                <a:lnTo>
                  <a:pt x="17897" y="593171"/>
                </a:lnTo>
                <a:lnTo>
                  <a:pt x="4802" y="573748"/>
                </a:lnTo>
                <a:lnTo>
                  <a:pt x="0" y="549962"/>
                </a:lnTo>
                <a:lnTo>
                  <a:pt x="0" y="6110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276525" y="2515285"/>
            <a:ext cx="624205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 marR="5080" indent="-40640">
              <a:lnSpc>
                <a:spcPts val="16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Çalışma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ortamı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967135" y="2531503"/>
            <a:ext cx="130810" cy="873760"/>
          </a:xfrm>
          <a:custGeom>
            <a:avLst/>
            <a:gdLst/>
            <a:ahLst/>
            <a:cxnLst/>
            <a:rect l="l" t="t" r="r" b="b"/>
            <a:pathLst>
              <a:path w="130810" h="873760">
                <a:moveTo>
                  <a:pt x="130301" y="0"/>
                </a:moveTo>
                <a:lnTo>
                  <a:pt x="130301" y="873505"/>
                </a:lnTo>
                <a:lnTo>
                  <a:pt x="0" y="873505"/>
                </a:lnTo>
                <a:lnTo>
                  <a:pt x="0" y="0"/>
                </a:lnTo>
                <a:lnTo>
                  <a:pt x="130301" y="0"/>
                </a:lnTo>
                <a:close/>
              </a:path>
            </a:pathLst>
          </a:custGeom>
          <a:solidFill>
            <a:srgbClr val="C0C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98682" y="2408504"/>
            <a:ext cx="1328420" cy="681990"/>
          </a:xfrm>
          <a:custGeom>
            <a:avLst/>
            <a:gdLst/>
            <a:ahLst/>
            <a:cxnLst/>
            <a:rect l="l" t="t" r="r" b="b"/>
            <a:pathLst>
              <a:path w="1328420" h="681989">
                <a:moveTo>
                  <a:pt x="1260221" y="0"/>
                </a:moveTo>
                <a:lnTo>
                  <a:pt x="68148" y="0"/>
                </a:lnTo>
                <a:lnTo>
                  <a:pt x="41624" y="5354"/>
                </a:lnTo>
                <a:lnTo>
                  <a:pt x="19962" y="19958"/>
                </a:lnTo>
                <a:lnTo>
                  <a:pt x="5356" y="41619"/>
                </a:lnTo>
                <a:lnTo>
                  <a:pt x="0" y="68148"/>
                </a:lnTo>
                <a:lnTo>
                  <a:pt x="0" y="613346"/>
                </a:lnTo>
                <a:lnTo>
                  <a:pt x="5356" y="639869"/>
                </a:lnTo>
                <a:lnTo>
                  <a:pt x="19962" y="661531"/>
                </a:lnTo>
                <a:lnTo>
                  <a:pt x="41624" y="676138"/>
                </a:lnTo>
                <a:lnTo>
                  <a:pt x="68148" y="681494"/>
                </a:lnTo>
                <a:lnTo>
                  <a:pt x="1260221" y="681494"/>
                </a:lnTo>
                <a:lnTo>
                  <a:pt x="1286749" y="676138"/>
                </a:lnTo>
                <a:lnTo>
                  <a:pt x="1308411" y="661531"/>
                </a:lnTo>
                <a:lnTo>
                  <a:pt x="1323014" y="639869"/>
                </a:lnTo>
                <a:lnTo>
                  <a:pt x="1328369" y="613346"/>
                </a:lnTo>
                <a:lnTo>
                  <a:pt x="1328369" y="68148"/>
                </a:lnTo>
                <a:lnTo>
                  <a:pt x="1323014" y="41619"/>
                </a:lnTo>
                <a:lnTo>
                  <a:pt x="1308411" y="19958"/>
                </a:lnTo>
                <a:lnTo>
                  <a:pt x="1286749" y="5354"/>
                </a:lnTo>
                <a:lnTo>
                  <a:pt x="1260221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98682" y="2408504"/>
            <a:ext cx="1328420" cy="681990"/>
          </a:xfrm>
          <a:custGeom>
            <a:avLst/>
            <a:gdLst/>
            <a:ahLst/>
            <a:cxnLst/>
            <a:rect l="l" t="t" r="r" b="b"/>
            <a:pathLst>
              <a:path w="1328420" h="681989">
                <a:moveTo>
                  <a:pt x="0" y="68150"/>
                </a:moveTo>
                <a:lnTo>
                  <a:pt x="5355" y="41622"/>
                </a:lnTo>
                <a:lnTo>
                  <a:pt x="19960" y="19960"/>
                </a:lnTo>
                <a:lnTo>
                  <a:pt x="41622" y="5355"/>
                </a:lnTo>
                <a:lnTo>
                  <a:pt x="68150" y="0"/>
                </a:lnTo>
                <a:lnTo>
                  <a:pt x="1260218" y="0"/>
                </a:lnTo>
                <a:lnTo>
                  <a:pt x="1286746" y="5355"/>
                </a:lnTo>
                <a:lnTo>
                  <a:pt x="1308408" y="19960"/>
                </a:lnTo>
                <a:lnTo>
                  <a:pt x="1323013" y="41622"/>
                </a:lnTo>
                <a:lnTo>
                  <a:pt x="1328368" y="68150"/>
                </a:lnTo>
                <a:lnTo>
                  <a:pt x="1328368" y="613346"/>
                </a:lnTo>
                <a:lnTo>
                  <a:pt x="1323013" y="639873"/>
                </a:lnTo>
                <a:lnTo>
                  <a:pt x="1308408" y="661535"/>
                </a:lnTo>
                <a:lnTo>
                  <a:pt x="1286746" y="676140"/>
                </a:lnTo>
                <a:lnTo>
                  <a:pt x="1260218" y="681496"/>
                </a:lnTo>
                <a:lnTo>
                  <a:pt x="68150" y="681496"/>
                </a:lnTo>
                <a:lnTo>
                  <a:pt x="41622" y="676140"/>
                </a:lnTo>
                <a:lnTo>
                  <a:pt x="19960" y="661535"/>
                </a:lnTo>
                <a:lnTo>
                  <a:pt x="5355" y="639873"/>
                </a:lnTo>
                <a:lnTo>
                  <a:pt x="0" y="613346"/>
                </a:lnTo>
                <a:lnTo>
                  <a:pt x="0" y="6815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091230" y="2625420"/>
            <a:ext cx="74930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Değişiklik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967135" y="3410521"/>
            <a:ext cx="130810" cy="848994"/>
          </a:xfrm>
          <a:custGeom>
            <a:avLst/>
            <a:gdLst/>
            <a:ahLst/>
            <a:cxnLst/>
            <a:rect l="l" t="t" r="r" b="b"/>
            <a:pathLst>
              <a:path w="130810" h="848995">
                <a:moveTo>
                  <a:pt x="130289" y="0"/>
                </a:moveTo>
                <a:lnTo>
                  <a:pt x="130289" y="848880"/>
                </a:lnTo>
                <a:lnTo>
                  <a:pt x="0" y="848880"/>
                </a:lnTo>
                <a:lnTo>
                  <a:pt x="0" y="0"/>
                </a:lnTo>
                <a:lnTo>
                  <a:pt x="130289" y="0"/>
                </a:lnTo>
                <a:close/>
              </a:path>
            </a:pathLst>
          </a:custGeom>
          <a:solidFill>
            <a:srgbClr val="C0C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69053" y="3307156"/>
            <a:ext cx="1388110" cy="642620"/>
          </a:xfrm>
          <a:custGeom>
            <a:avLst/>
            <a:gdLst/>
            <a:ahLst/>
            <a:cxnLst/>
            <a:rect l="l" t="t" r="r" b="b"/>
            <a:pathLst>
              <a:path w="1388110" h="642620">
                <a:moveTo>
                  <a:pt x="1323378" y="0"/>
                </a:moveTo>
                <a:lnTo>
                  <a:pt x="64249" y="0"/>
                </a:lnTo>
                <a:lnTo>
                  <a:pt x="39240" y="5049"/>
                </a:lnTo>
                <a:lnTo>
                  <a:pt x="18818" y="18818"/>
                </a:lnTo>
                <a:lnTo>
                  <a:pt x="5049" y="39240"/>
                </a:lnTo>
                <a:lnTo>
                  <a:pt x="0" y="64249"/>
                </a:lnTo>
                <a:lnTo>
                  <a:pt x="0" y="578307"/>
                </a:lnTo>
                <a:lnTo>
                  <a:pt x="5049" y="603315"/>
                </a:lnTo>
                <a:lnTo>
                  <a:pt x="18818" y="623738"/>
                </a:lnTo>
                <a:lnTo>
                  <a:pt x="39240" y="637507"/>
                </a:lnTo>
                <a:lnTo>
                  <a:pt x="64249" y="642556"/>
                </a:lnTo>
                <a:lnTo>
                  <a:pt x="1323378" y="642556"/>
                </a:lnTo>
                <a:lnTo>
                  <a:pt x="1348388" y="637507"/>
                </a:lnTo>
                <a:lnTo>
                  <a:pt x="1368815" y="623738"/>
                </a:lnTo>
                <a:lnTo>
                  <a:pt x="1382589" y="603315"/>
                </a:lnTo>
                <a:lnTo>
                  <a:pt x="1387640" y="578307"/>
                </a:lnTo>
                <a:lnTo>
                  <a:pt x="1387640" y="64249"/>
                </a:lnTo>
                <a:lnTo>
                  <a:pt x="1382589" y="39240"/>
                </a:lnTo>
                <a:lnTo>
                  <a:pt x="1368815" y="18818"/>
                </a:lnTo>
                <a:lnTo>
                  <a:pt x="1348388" y="5049"/>
                </a:lnTo>
                <a:lnTo>
                  <a:pt x="1323378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69053" y="3307156"/>
            <a:ext cx="1388110" cy="642620"/>
          </a:xfrm>
          <a:custGeom>
            <a:avLst/>
            <a:gdLst/>
            <a:ahLst/>
            <a:cxnLst/>
            <a:rect l="l" t="t" r="r" b="b"/>
            <a:pathLst>
              <a:path w="1388110" h="642620">
                <a:moveTo>
                  <a:pt x="0" y="64256"/>
                </a:moveTo>
                <a:lnTo>
                  <a:pt x="5049" y="39245"/>
                </a:lnTo>
                <a:lnTo>
                  <a:pt x="18820" y="18820"/>
                </a:lnTo>
                <a:lnTo>
                  <a:pt x="39245" y="5049"/>
                </a:lnTo>
                <a:lnTo>
                  <a:pt x="64256" y="0"/>
                </a:lnTo>
                <a:lnTo>
                  <a:pt x="1323379" y="0"/>
                </a:lnTo>
                <a:lnTo>
                  <a:pt x="1348392" y="5049"/>
                </a:lnTo>
                <a:lnTo>
                  <a:pt x="1368818" y="18820"/>
                </a:lnTo>
                <a:lnTo>
                  <a:pt x="1382589" y="39245"/>
                </a:lnTo>
                <a:lnTo>
                  <a:pt x="1387639" y="64256"/>
                </a:lnTo>
                <a:lnTo>
                  <a:pt x="1387639" y="578308"/>
                </a:lnTo>
                <a:lnTo>
                  <a:pt x="1382589" y="603320"/>
                </a:lnTo>
                <a:lnTo>
                  <a:pt x="1368818" y="623744"/>
                </a:lnTo>
                <a:lnTo>
                  <a:pt x="1348392" y="637515"/>
                </a:lnTo>
                <a:lnTo>
                  <a:pt x="1323379" y="642565"/>
                </a:lnTo>
                <a:lnTo>
                  <a:pt x="64256" y="642565"/>
                </a:lnTo>
                <a:lnTo>
                  <a:pt x="39245" y="637515"/>
                </a:lnTo>
                <a:lnTo>
                  <a:pt x="18820" y="623744"/>
                </a:lnTo>
                <a:lnTo>
                  <a:pt x="5049" y="603320"/>
                </a:lnTo>
                <a:lnTo>
                  <a:pt x="0" y="578308"/>
                </a:lnTo>
                <a:lnTo>
                  <a:pt x="0" y="6425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896685" y="3504615"/>
            <a:ext cx="11391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Düzenli</a:t>
            </a:r>
            <a:r>
              <a:rPr sz="1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yaşam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967135" y="4264824"/>
            <a:ext cx="130810" cy="871855"/>
          </a:xfrm>
          <a:custGeom>
            <a:avLst/>
            <a:gdLst/>
            <a:ahLst/>
            <a:cxnLst/>
            <a:rect l="l" t="t" r="r" b="b"/>
            <a:pathLst>
              <a:path w="130810" h="871854">
                <a:moveTo>
                  <a:pt x="130301" y="0"/>
                </a:moveTo>
                <a:lnTo>
                  <a:pt x="130301" y="871486"/>
                </a:lnTo>
                <a:lnTo>
                  <a:pt x="0" y="871486"/>
                </a:lnTo>
                <a:lnTo>
                  <a:pt x="0" y="0"/>
                </a:lnTo>
                <a:lnTo>
                  <a:pt x="130301" y="0"/>
                </a:lnTo>
                <a:close/>
              </a:path>
            </a:pathLst>
          </a:custGeom>
          <a:solidFill>
            <a:srgbClr val="C0C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59668" y="4166870"/>
            <a:ext cx="1406525" cy="631825"/>
          </a:xfrm>
          <a:custGeom>
            <a:avLst/>
            <a:gdLst/>
            <a:ahLst/>
            <a:cxnLst/>
            <a:rect l="l" t="t" r="r" b="b"/>
            <a:pathLst>
              <a:path w="1406525" h="631825">
                <a:moveTo>
                  <a:pt x="1343228" y="0"/>
                </a:moveTo>
                <a:lnTo>
                  <a:pt x="63169" y="0"/>
                </a:lnTo>
                <a:lnTo>
                  <a:pt x="38581" y="4966"/>
                </a:lnTo>
                <a:lnTo>
                  <a:pt x="18502" y="18508"/>
                </a:lnTo>
                <a:lnTo>
                  <a:pt x="4964" y="38592"/>
                </a:lnTo>
                <a:lnTo>
                  <a:pt x="0" y="63182"/>
                </a:lnTo>
                <a:lnTo>
                  <a:pt x="0" y="568642"/>
                </a:lnTo>
                <a:lnTo>
                  <a:pt x="4964" y="593232"/>
                </a:lnTo>
                <a:lnTo>
                  <a:pt x="18502" y="613316"/>
                </a:lnTo>
                <a:lnTo>
                  <a:pt x="38581" y="626858"/>
                </a:lnTo>
                <a:lnTo>
                  <a:pt x="63169" y="631824"/>
                </a:lnTo>
                <a:lnTo>
                  <a:pt x="1343228" y="631824"/>
                </a:lnTo>
                <a:lnTo>
                  <a:pt x="1367823" y="626858"/>
                </a:lnTo>
                <a:lnTo>
                  <a:pt x="1387906" y="613316"/>
                </a:lnTo>
                <a:lnTo>
                  <a:pt x="1401446" y="593232"/>
                </a:lnTo>
                <a:lnTo>
                  <a:pt x="1406410" y="568642"/>
                </a:lnTo>
                <a:lnTo>
                  <a:pt x="1406410" y="63182"/>
                </a:lnTo>
                <a:lnTo>
                  <a:pt x="1401446" y="38592"/>
                </a:lnTo>
                <a:lnTo>
                  <a:pt x="1387906" y="18508"/>
                </a:lnTo>
                <a:lnTo>
                  <a:pt x="1367823" y="4966"/>
                </a:lnTo>
                <a:lnTo>
                  <a:pt x="1343228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59668" y="4166870"/>
            <a:ext cx="1406525" cy="631825"/>
          </a:xfrm>
          <a:custGeom>
            <a:avLst/>
            <a:gdLst/>
            <a:ahLst/>
            <a:cxnLst/>
            <a:rect l="l" t="t" r="r" b="b"/>
            <a:pathLst>
              <a:path w="1406525" h="631825">
                <a:moveTo>
                  <a:pt x="0" y="63181"/>
                </a:moveTo>
                <a:lnTo>
                  <a:pt x="4965" y="38588"/>
                </a:lnTo>
                <a:lnTo>
                  <a:pt x="18505" y="18505"/>
                </a:lnTo>
                <a:lnTo>
                  <a:pt x="38588" y="4965"/>
                </a:lnTo>
                <a:lnTo>
                  <a:pt x="63181" y="0"/>
                </a:lnTo>
                <a:lnTo>
                  <a:pt x="1343229" y="0"/>
                </a:lnTo>
                <a:lnTo>
                  <a:pt x="1367825" y="4965"/>
                </a:lnTo>
                <a:lnTo>
                  <a:pt x="1387911" y="18505"/>
                </a:lnTo>
                <a:lnTo>
                  <a:pt x="1401453" y="38588"/>
                </a:lnTo>
                <a:lnTo>
                  <a:pt x="1406419" y="63181"/>
                </a:lnTo>
                <a:lnTo>
                  <a:pt x="1406419" y="568638"/>
                </a:lnTo>
                <a:lnTo>
                  <a:pt x="1401453" y="593231"/>
                </a:lnTo>
                <a:lnTo>
                  <a:pt x="1387911" y="613314"/>
                </a:lnTo>
                <a:lnTo>
                  <a:pt x="1367825" y="626855"/>
                </a:lnTo>
                <a:lnTo>
                  <a:pt x="1343229" y="631820"/>
                </a:lnTo>
                <a:lnTo>
                  <a:pt x="63181" y="631820"/>
                </a:lnTo>
                <a:lnTo>
                  <a:pt x="38588" y="626855"/>
                </a:lnTo>
                <a:lnTo>
                  <a:pt x="18505" y="613314"/>
                </a:lnTo>
                <a:lnTo>
                  <a:pt x="4965" y="593231"/>
                </a:lnTo>
                <a:lnTo>
                  <a:pt x="0" y="568638"/>
                </a:lnTo>
                <a:lnTo>
                  <a:pt x="0" y="6318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088488" y="4358957"/>
            <a:ext cx="75565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1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alma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033810" y="5074145"/>
            <a:ext cx="1890395" cy="186690"/>
          </a:xfrm>
          <a:custGeom>
            <a:avLst/>
            <a:gdLst/>
            <a:ahLst/>
            <a:cxnLst/>
            <a:rect l="l" t="t" r="r" b="b"/>
            <a:pathLst>
              <a:path w="1890395" h="186689">
                <a:moveTo>
                  <a:pt x="3898" y="0"/>
                </a:moveTo>
                <a:lnTo>
                  <a:pt x="0" y="130238"/>
                </a:lnTo>
                <a:lnTo>
                  <a:pt x="1886140" y="186626"/>
                </a:lnTo>
                <a:lnTo>
                  <a:pt x="1890039" y="56388"/>
                </a:lnTo>
                <a:lnTo>
                  <a:pt x="3898" y="0"/>
                </a:lnTo>
                <a:close/>
              </a:path>
            </a:pathLst>
          </a:custGeom>
          <a:solidFill>
            <a:srgbClr val="C0C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87836" y="5015852"/>
            <a:ext cx="1350645" cy="688340"/>
          </a:xfrm>
          <a:custGeom>
            <a:avLst/>
            <a:gdLst/>
            <a:ahLst/>
            <a:cxnLst/>
            <a:rect l="l" t="t" r="r" b="b"/>
            <a:pathLst>
              <a:path w="1350645" h="688339">
                <a:moveTo>
                  <a:pt x="1281252" y="0"/>
                </a:moveTo>
                <a:lnTo>
                  <a:pt x="68808" y="0"/>
                </a:lnTo>
                <a:lnTo>
                  <a:pt x="42026" y="5407"/>
                </a:lnTo>
                <a:lnTo>
                  <a:pt x="20154" y="20154"/>
                </a:lnTo>
                <a:lnTo>
                  <a:pt x="5407" y="42026"/>
                </a:lnTo>
                <a:lnTo>
                  <a:pt x="0" y="68808"/>
                </a:lnTo>
                <a:lnTo>
                  <a:pt x="0" y="619345"/>
                </a:lnTo>
                <a:lnTo>
                  <a:pt x="5407" y="646132"/>
                </a:lnTo>
                <a:lnTo>
                  <a:pt x="20154" y="668006"/>
                </a:lnTo>
                <a:lnTo>
                  <a:pt x="42026" y="682754"/>
                </a:lnTo>
                <a:lnTo>
                  <a:pt x="68808" y="688162"/>
                </a:lnTo>
                <a:lnTo>
                  <a:pt x="1281252" y="688162"/>
                </a:lnTo>
                <a:lnTo>
                  <a:pt x="1308041" y="682754"/>
                </a:lnTo>
                <a:lnTo>
                  <a:pt x="1329917" y="668006"/>
                </a:lnTo>
                <a:lnTo>
                  <a:pt x="1344665" y="646132"/>
                </a:lnTo>
                <a:lnTo>
                  <a:pt x="1350073" y="619345"/>
                </a:lnTo>
                <a:lnTo>
                  <a:pt x="1350073" y="68808"/>
                </a:lnTo>
                <a:lnTo>
                  <a:pt x="1344665" y="42026"/>
                </a:lnTo>
                <a:lnTo>
                  <a:pt x="1329917" y="20154"/>
                </a:lnTo>
                <a:lnTo>
                  <a:pt x="1308041" y="5407"/>
                </a:lnTo>
                <a:lnTo>
                  <a:pt x="128125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87836" y="5015852"/>
            <a:ext cx="1350645" cy="688340"/>
          </a:xfrm>
          <a:custGeom>
            <a:avLst/>
            <a:gdLst/>
            <a:ahLst/>
            <a:cxnLst/>
            <a:rect l="l" t="t" r="r" b="b"/>
            <a:pathLst>
              <a:path w="1350645" h="688339">
                <a:moveTo>
                  <a:pt x="0" y="68816"/>
                </a:moveTo>
                <a:lnTo>
                  <a:pt x="5407" y="42030"/>
                </a:lnTo>
                <a:lnTo>
                  <a:pt x="20156" y="20155"/>
                </a:lnTo>
                <a:lnTo>
                  <a:pt x="42030" y="5407"/>
                </a:lnTo>
                <a:lnTo>
                  <a:pt x="68817" y="0"/>
                </a:lnTo>
                <a:lnTo>
                  <a:pt x="1281259" y="0"/>
                </a:lnTo>
                <a:lnTo>
                  <a:pt x="1308042" y="5407"/>
                </a:lnTo>
                <a:lnTo>
                  <a:pt x="1329914" y="20155"/>
                </a:lnTo>
                <a:lnTo>
                  <a:pt x="1344661" y="42030"/>
                </a:lnTo>
                <a:lnTo>
                  <a:pt x="1350069" y="68816"/>
                </a:lnTo>
                <a:lnTo>
                  <a:pt x="1350069" y="619350"/>
                </a:lnTo>
                <a:lnTo>
                  <a:pt x="1344661" y="646136"/>
                </a:lnTo>
                <a:lnTo>
                  <a:pt x="1329914" y="668011"/>
                </a:lnTo>
                <a:lnTo>
                  <a:pt x="1308042" y="682759"/>
                </a:lnTo>
                <a:lnTo>
                  <a:pt x="1281259" y="688167"/>
                </a:lnTo>
                <a:lnTo>
                  <a:pt x="68817" y="688167"/>
                </a:lnTo>
                <a:lnTo>
                  <a:pt x="42030" y="682759"/>
                </a:lnTo>
                <a:lnTo>
                  <a:pt x="20156" y="668011"/>
                </a:lnTo>
                <a:lnTo>
                  <a:pt x="5407" y="646136"/>
                </a:lnTo>
                <a:lnTo>
                  <a:pt x="0" y="619350"/>
                </a:lnTo>
                <a:lnTo>
                  <a:pt x="0" y="6881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029372" y="5236108"/>
            <a:ext cx="87376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Bağımsızlık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860413" y="4377410"/>
            <a:ext cx="130810" cy="815975"/>
          </a:xfrm>
          <a:custGeom>
            <a:avLst/>
            <a:gdLst/>
            <a:ahLst/>
            <a:cxnLst/>
            <a:rect l="l" t="t" r="r" b="b"/>
            <a:pathLst>
              <a:path w="130809" h="815975">
                <a:moveTo>
                  <a:pt x="0" y="815784"/>
                </a:moveTo>
                <a:lnTo>
                  <a:pt x="0" y="0"/>
                </a:lnTo>
                <a:lnTo>
                  <a:pt x="130289" y="0"/>
                </a:lnTo>
                <a:lnTo>
                  <a:pt x="130289" y="815784"/>
                </a:lnTo>
                <a:lnTo>
                  <a:pt x="0" y="815784"/>
                </a:lnTo>
                <a:close/>
              </a:path>
            </a:pathLst>
          </a:custGeom>
          <a:solidFill>
            <a:srgbClr val="C0C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43814" y="5128640"/>
            <a:ext cx="1424940" cy="575945"/>
          </a:xfrm>
          <a:custGeom>
            <a:avLst/>
            <a:gdLst/>
            <a:ahLst/>
            <a:cxnLst/>
            <a:rect l="l" t="t" r="r" b="b"/>
            <a:pathLst>
              <a:path w="1424940" h="575945">
                <a:moveTo>
                  <a:pt x="1367116" y="0"/>
                </a:moveTo>
                <a:lnTo>
                  <a:pt x="57543" y="0"/>
                </a:lnTo>
                <a:lnTo>
                  <a:pt x="35147" y="4520"/>
                </a:lnTo>
                <a:lnTo>
                  <a:pt x="16856" y="16849"/>
                </a:lnTo>
                <a:lnTo>
                  <a:pt x="4522" y="35136"/>
                </a:lnTo>
                <a:lnTo>
                  <a:pt x="0" y="57530"/>
                </a:lnTo>
                <a:lnTo>
                  <a:pt x="0" y="517834"/>
                </a:lnTo>
                <a:lnTo>
                  <a:pt x="4522" y="540231"/>
                </a:lnTo>
                <a:lnTo>
                  <a:pt x="16856" y="558520"/>
                </a:lnTo>
                <a:lnTo>
                  <a:pt x="35147" y="570851"/>
                </a:lnTo>
                <a:lnTo>
                  <a:pt x="57543" y="575373"/>
                </a:lnTo>
                <a:lnTo>
                  <a:pt x="1367116" y="575373"/>
                </a:lnTo>
                <a:lnTo>
                  <a:pt x="1389518" y="570851"/>
                </a:lnTo>
                <a:lnTo>
                  <a:pt x="1407809" y="558520"/>
                </a:lnTo>
                <a:lnTo>
                  <a:pt x="1420139" y="540231"/>
                </a:lnTo>
                <a:lnTo>
                  <a:pt x="1424660" y="517834"/>
                </a:lnTo>
                <a:lnTo>
                  <a:pt x="1424660" y="57530"/>
                </a:lnTo>
                <a:lnTo>
                  <a:pt x="1420139" y="35136"/>
                </a:lnTo>
                <a:lnTo>
                  <a:pt x="1407809" y="16849"/>
                </a:lnTo>
                <a:lnTo>
                  <a:pt x="1389518" y="4520"/>
                </a:lnTo>
                <a:lnTo>
                  <a:pt x="1367116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43814" y="5128641"/>
            <a:ext cx="1424940" cy="575945"/>
          </a:xfrm>
          <a:custGeom>
            <a:avLst/>
            <a:gdLst/>
            <a:ahLst/>
            <a:cxnLst/>
            <a:rect l="l" t="t" r="r" b="b"/>
            <a:pathLst>
              <a:path w="1424940" h="575945">
                <a:moveTo>
                  <a:pt x="0" y="57537"/>
                </a:moveTo>
                <a:lnTo>
                  <a:pt x="4521" y="35141"/>
                </a:lnTo>
                <a:lnTo>
                  <a:pt x="16852" y="16852"/>
                </a:lnTo>
                <a:lnTo>
                  <a:pt x="35141" y="4521"/>
                </a:lnTo>
                <a:lnTo>
                  <a:pt x="57538" y="0"/>
                </a:lnTo>
                <a:lnTo>
                  <a:pt x="1367119" y="0"/>
                </a:lnTo>
                <a:lnTo>
                  <a:pt x="1389516" y="4521"/>
                </a:lnTo>
                <a:lnTo>
                  <a:pt x="1407806" y="16852"/>
                </a:lnTo>
                <a:lnTo>
                  <a:pt x="1420137" y="35141"/>
                </a:lnTo>
                <a:lnTo>
                  <a:pt x="1424658" y="57537"/>
                </a:lnTo>
                <a:lnTo>
                  <a:pt x="1424658" y="517839"/>
                </a:lnTo>
                <a:lnTo>
                  <a:pt x="1420137" y="540235"/>
                </a:lnTo>
                <a:lnTo>
                  <a:pt x="1407806" y="558524"/>
                </a:lnTo>
                <a:lnTo>
                  <a:pt x="1389516" y="570855"/>
                </a:lnTo>
                <a:lnTo>
                  <a:pt x="1367119" y="575377"/>
                </a:lnTo>
                <a:lnTo>
                  <a:pt x="57538" y="575377"/>
                </a:lnTo>
                <a:lnTo>
                  <a:pt x="35141" y="570855"/>
                </a:lnTo>
                <a:lnTo>
                  <a:pt x="16852" y="558524"/>
                </a:lnTo>
                <a:lnTo>
                  <a:pt x="4521" y="540235"/>
                </a:lnTo>
                <a:lnTo>
                  <a:pt x="0" y="517839"/>
                </a:lnTo>
                <a:lnTo>
                  <a:pt x="0" y="5753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067054" y="5292496"/>
            <a:ext cx="58483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Lid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erlik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860413" y="3514153"/>
            <a:ext cx="130810" cy="857885"/>
          </a:xfrm>
          <a:custGeom>
            <a:avLst/>
            <a:gdLst/>
            <a:ahLst/>
            <a:cxnLst/>
            <a:rect l="l" t="t" r="r" b="b"/>
            <a:pathLst>
              <a:path w="130809" h="857885">
                <a:moveTo>
                  <a:pt x="0" y="857834"/>
                </a:moveTo>
                <a:lnTo>
                  <a:pt x="0" y="0"/>
                </a:lnTo>
                <a:lnTo>
                  <a:pt x="130289" y="0"/>
                </a:lnTo>
                <a:lnTo>
                  <a:pt x="130289" y="857834"/>
                </a:lnTo>
                <a:lnTo>
                  <a:pt x="0" y="857834"/>
                </a:lnTo>
                <a:close/>
              </a:path>
            </a:pathLst>
          </a:custGeom>
          <a:solidFill>
            <a:srgbClr val="C0C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83349" y="4279265"/>
            <a:ext cx="1346200" cy="632460"/>
          </a:xfrm>
          <a:custGeom>
            <a:avLst/>
            <a:gdLst/>
            <a:ahLst/>
            <a:cxnLst/>
            <a:rect l="l" t="t" r="r" b="b"/>
            <a:pathLst>
              <a:path w="1346200" h="632460">
                <a:moveTo>
                  <a:pt x="1282369" y="0"/>
                </a:moveTo>
                <a:lnTo>
                  <a:pt x="63220" y="0"/>
                </a:lnTo>
                <a:lnTo>
                  <a:pt x="38608" y="4968"/>
                </a:lnTo>
                <a:lnTo>
                  <a:pt x="18513" y="18518"/>
                </a:lnTo>
                <a:lnTo>
                  <a:pt x="4966" y="38613"/>
                </a:lnTo>
                <a:lnTo>
                  <a:pt x="0" y="63220"/>
                </a:lnTo>
                <a:lnTo>
                  <a:pt x="0" y="568998"/>
                </a:lnTo>
                <a:lnTo>
                  <a:pt x="4966" y="593604"/>
                </a:lnTo>
                <a:lnTo>
                  <a:pt x="18513" y="613700"/>
                </a:lnTo>
                <a:lnTo>
                  <a:pt x="38608" y="627250"/>
                </a:lnTo>
                <a:lnTo>
                  <a:pt x="63220" y="632218"/>
                </a:lnTo>
                <a:lnTo>
                  <a:pt x="1282369" y="632218"/>
                </a:lnTo>
                <a:lnTo>
                  <a:pt x="1306982" y="627250"/>
                </a:lnTo>
                <a:lnTo>
                  <a:pt x="1327076" y="613700"/>
                </a:lnTo>
                <a:lnTo>
                  <a:pt x="1340623" y="593604"/>
                </a:lnTo>
                <a:lnTo>
                  <a:pt x="1345590" y="568998"/>
                </a:lnTo>
                <a:lnTo>
                  <a:pt x="1345590" y="63220"/>
                </a:lnTo>
                <a:lnTo>
                  <a:pt x="1340623" y="38613"/>
                </a:lnTo>
                <a:lnTo>
                  <a:pt x="1327076" y="18518"/>
                </a:lnTo>
                <a:lnTo>
                  <a:pt x="1306982" y="4968"/>
                </a:lnTo>
                <a:lnTo>
                  <a:pt x="1282369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83349" y="4279265"/>
            <a:ext cx="1346200" cy="632460"/>
          </a:xfrm>
          <a:custGeom>
            <a:avLst/>
            <a:gdLst/>
            <a:ahLst/>
            <a:cxnLst/>
            <a:rect l="l" t="t" r="r" b="b"/>
            <a:pathLst>
              <a:path w="1346200" h="632460">
                <a:moveTo>
                  <a:pt x="0" y="63221"/>
                </a:moveTo>
                <a:lnTo>
                  <a:pt x="4968" y="38613"/>
                </a:lnTo>
                <a:lnTo>
                  <a:pt x="18517" y="18517"/>
                </a:lnTo>
                <a:lnTo>
                  <a:pt x="38612" y="4968"/>
                </a:lnTo>
                <a:lnTo>
                  <a:pt x="63221" y="0"/>
                </a:lnTo>
                <a:lnTo>
                  <a:pt x="1282379" y="0"/>
                </a:lnTo>
                <a:lnTo>
                  <a:pt x="1306984" y="4968"/>
                </a:lnTo>
                <a:lnTo>
                  <a:pt x="1327080" y="18517"/>
                </a:lnTo>
                <a:lnTo>
                  <a:pt x="1340630" y="38613"/>
                </a:lnTo>
                <a:lnTo>
                  <a:pt x="1345599" y="63221"/>
                </a:lnTo>
                <a:lnTo>
                  <a:pt x="1345599" y="568998"/>
                </a:lnTo>
                <a:lnTo>
                  <a:pt x="1340630" y="593607"/>
                </a:lnTo>
                <a:lnTo>
                  <a:pt x="1327080" y="613703"/>
                </a:lnTo>
                <a:lnTo>
                  <a:pt x="1306984" y="627252"/>
                </a:lnTo>
                <a:lnTo>
                  <a:pt x="1282379" y="632220"/>
                </a:lnTo>
                <a:lnTo>
                  <a:pt x="63221" y="632220"/>
                </a:lnTo>
                <a:lnTo>
                  <a:pt x="38612" y="627252"/>
                </a:lnTo>
                <a:lnTo>
                  <a:pt x="18517" y="613703"/>
                </a:lnTo>
                <a:lnTo>
                  <a:pt x="4968" y="593607"/>
                </a:lnTo>
                <a:lnTo>
                  <a:pt x="0" y="568998"/>
                </a:lnTo>
                <a:lnTo>
                  <a:pt x="0" y="6322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973530" y="4471542"/>
            <a:ext cx="77216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Yaraftcılık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662915" y="3401872"/>
            <a:ext cx="1386840" cy="660400"/>
          </a:xfrm>
          <a:custGeom>
            <a:avLst/>
            <a:gdLst/>
            <a:ahLst/>
            <a:cxnLst/>
            <a:rect l="l" t="t" r="r" b="b"/>
            <a:pathLst>
              <a:path w="1386840" h="660400">
                <a:moveTo>
                  <a:pt x="1320444" y="0"/>
                </a:moveTo>
                <a:lnTo>
                  <a:pt x="66014" y="0"/>
                </a:lnTo>
                <a:lnTo>
                  <a:pt x="40317" y="5187"/>
                </a:lnTo>
                <a:lnTo>
                  <a:pt x="19334" y="19334"/>
                </a:lnTo>
                <a:lnTo>
                  <a:pt x="5187" y="40317"/>
                </a:lnTo>
                <a:lnTo>
                  <a:pt x="0" y="66014"/>
                </a:lnTo>
                <a:lnTo>
                  <a:pt x="0" y="594207"/>
                </a:lnTo>
                <a:lnTo>
                  <a:pt x="5187" y="619912"/>
                </a:lnTo>
                <a:lnTo>
                  <a:pt x="19334" y="640899"/>
                </a:lnTo>
                <a:lnTo>
                  <a:pt x="40317" y="655047"/>
                </a:lnTo>
                <a:lnTo>
                  <a:pt x="66014" y="660234"/>
                </a:lnTo>
                <a:lnTo>
                  <a:pt x="1320444" y="660234"/>
                </a:lnTo>
                <a:lnTo>
                  <a:pt x="1346141" y="655047"/>
                </a:lnTo>
                <a:lnTo>
                  <a:pt x="1367124" y="640899"/>
                </a:lnTo>
                <a:lnTo>
                  <a:pt x="1381271" y="619912"/>
                </a:lnTo>
                <a:lnTo>
                  <a:pt x="1386458" y="594207"/>
                </a:lnTo>
                <a:lnTo>
                  <a:pt x="1386458" y="66014"/>
                </a:lnTo>
                <a:lnTo>
                  <a:pt x="1381271" y="40317"/>
                </a:lnTo>
                <a:lnTo>
                  <a:pt x="1367124" y="19334"/>
                </a:lnTo>
                <a:lnTo>
                  <a:pt x="1346141" y="5187"/>
                </a:lnTo>
                <a:lnTo>
                  <a:pt x="1320444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62915" y="3401872"/>
            <a:ext cx="1386840" cy="660400"/>
          </a:xfrm>
          <a:custGeom>
            <a:avLst/>
            <a:gdLst/>
            <a:ahLst/>
            <a:cxnLst/>
            <a:rect l="l" t="t" r="r" b="b"/>
            <a:pathLst>
              <a:path w="1386840" h="660400">
                <a:moveTo>
                  <a:pt x="0" y="66023"/>
                </a:moveTo>
                <a:lnTo>
                  <a:pt x="5188" y="40324"/>
                </a:lnTo>
                <a:lnTo>
                  <a:pt x="19338" y="19337"/>
                </a:lnTo>
                <a:lnTo>
                  <a:pt x="40324" y="5188"/>
                </a:lnTo>
                <a:lnTo>
                  <a:pt x="66023" y="0"/>
                </a:lnTo>
                <a:lnTo>
                  <a:pt x="1320439" y="0"/>
                </a:lnTo>
                <a:lnTo>
                  <a:pt x="1346142" y="5188"/>
                </a:lnTo>
                <a:lnTo>
                  <a:pt x="1367130" y="19337"/>
                </a:lnTo>
                <a:lnTo>
                  <a:pt x="1381280" y="40324"/>
                </a:lnTo>
                <a:lnTo>
                  <a:pt x="1386469" y="66023"/>
                </a:lnTo>
                <a:lnTo>
                  <a:pt x="1386469" y="594217"/>
                </a:lnTo>
                <a:lnTo>
                  <a:pt x="1381280" y="619916"/>
                </a:lnTo>
                <a:lnTo>
                  <a:pt x="1367130" y="640903"/>
                </a:lnTo>
                <a:lnTo>
                  <a:pt x="1346142" y="655052"/>
                </a:lnTo>
                <a:lnTo>
                  <a:pt x="1320439" y="660241"/>
                </a:lnTo>
                <a:lnTo>
                  <a:pt x="66023" y="660241"/>
                </a:lnTo>
                <a:lnTo>
                  <a:pt x="40324" y="655052"/>
                </a:lnTo>
                <a:lnTo>
                  <a:pt x="19338" y="640903"/>
                </a:lnTo>
                <a:lnTo>
                  <a:pt x="5188" y="619916"/>
                </a:lnTo>
                <a:lnTo>
                  <a:pt x="0" y="594217"/>
                </a:lnTo>
                <a:lnTo>
                  <a:pt x="0" y="66023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771906" y="3608158"/>
            <a:ext cx="117538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Ün sahibi</a:t>
            </a:r>
            <a:r>
              <a:rPr sz="1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olma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0480" y="2028825"/>
            <a:ext cx="4147820" cy="4147820"/>
          </a:xfrm>
          <a:custGeom>
            <a:avLst/>
            <a:gdLst/>
            <a:ahLst/>
            <a:cxnLst/>
            <a:rect l="l" t="t" r="r" b="b"/>
            <a:pathLst>
              <a:path w="4147820" h="4147820">
                <a:moveTo>
                  <a:pt x="2073782" y="0"/>
                </a:moveTo>
                <a:lnTo>
                  <a:pt x="0" y="4147566"/>
                </a:lnTo>
                <a:lnTo>
                  <a:pt x="4147566" y="4147566"/>
                </a:lnTo>
                <a:lnTo>
                  <a:pt x="2073782" y="0"/>
                </a:lnTo>
                <a:close/>
              </a:path>
            </a:pathLst>
          </a:custGeom>
          <a:solidFill>
            <a:srgbClr val="66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4263" y="2443949"/>
            <a:ext cx="2696210" cy="393700"/>
          </a:xfrm>
          <a:custGeom>
            <a:avLst/>
            <a:gdLst/>
            <a:ahLst/>
            <a:cxnLst/>
            <a:rect l="l" t="t" r="r" b="b"/>
            <a:pathLst>
              <a:path w="2696209" h="393700">
                <a:moveTo>
                  <a:pt x="2630309" y="0"/>
                </a:moveTo>
                <a:lnTo>
                  <a:pt x="65620" y="0"/>
                </a:lnTo>
                <a:lnTo>
                  <a:pt x="40081" y="5156"/>
                </a:lnTo>
                <a:lnTo>
                  <a:pt x="19223" y="19218"/>
                </a:lnTo>
                <a:lnTo>
                  <a:pt x="5157" y="40076"/>
                </a:lnTo>
                <a:lnTo>
                  <a:pt x="0" y="65620"/>
                </a:lnTo>
                <a:lnTo>
                  <a:pt x="0" y="328079"/>
                </a:lnTo>
                <a:lnTo>
                  <a:pt x="5157" y="353616"/>
                </a:lnTo>
                <a:lnTo>
                  <a:pt x="19223" y="374470"/>
                </a:lnTo>
                <a:lnTo>
                  <a:pt x="40081" y="388531"/>
                </a:lnTo>
                <a:lnTo>
                  <a:pt x="65620" y="393687"/>
                </a:lnTo>
                <a:lnTo>
                  <a:pt x="2630309" y="393687"/>
                </a:lnTo>
                <a:lnTo>
                  <a:pt x="2655846" y="388531"/>
                </a:lnTo>
                <a:lnTo>
                  <a:pt x="2676701" y="374470"/>
                </a:lnTo>
                <a:lnTo>
                  <a:pt x="2690761" y="353616"/>
                </a:lnTo>
                <a:lnTo>
                  <a:pt x="2695917" y="328079"/>
                </a:lnTo>
                <a:lnTo>
                  <a:pt x="2695917" y="65620"/>
                </a:lnTo>
                <a:lnTo>
                  <a:pt x="2690761" y="40076"/>
                </a:lnTo>
                <a:lnTo>
                  <a:pt x="2676701" y="19218"/>
                </a:lnTo>
                <a:lnTo>
                  <a:pt x="2655846" y="5156"/>
                </a:lnTo>
                <a:lnTo>
                  <a:pt x="263030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94263" y="2443950"/>
            <a:ext cx="2696210" cy="393700"/>
          </a:xfrm>
          <a:custGeom>
            <a:avLst/>
            <a:gdLst/>
            <a:ahLst/>
            <a:cxnLst/>
            <a:rect l="l" t="t" r="r" b="b"/>
            <a:pathLst>
              <a:path w="2696209" h="393700">
                <a:moveTo>
                  <a:pt x="0" y="65616"/>
                </a:moveTo>
                <a:lnTo>
                  <a:pt x="5156" y="40075"/>
                </a:lnTo>
                <a:lnTo>
                  <a:pt x="19218" y="19218"/>
                </a:lnTo>
                <a:lnTo>
                  <a:pt x="40075" y="5156"/>
                </a:lnTo>
                <a:lnTo>
                  <a:pt x="65616" y="0"/>
                </a:lnTo>
                <a:lnTo>
                  <a:pt x="2630297" y="0"/>
                </a:lnTo>
                <a:lnTo>
                  <a:pt x="2655839" y="5156"/>
                </a:lnTo>
                <a:lnTo>
                  <a:pt x="2676697" y="19218"/>
                </a:lnTo>
                <a:lnTo>
                  <a:pt x="2690761" y="40075"/>
                </a:lnTo>
                <a:lnTo>
                  <a:pt x="2695917" y="65616"/>
                </a:lnTo>
                <a:lnTo>
                  <a:pt x="2695917" y="328076"/>
                </a:lnTo>
                <a:lnTo>
                  <a:pt x="2690761" y="353617"/>
                </a:lnTo>
                <a:lnTo>
                  <a:pt x="2676697" y="374474"/>
                </a:lnTo>
                <a:lnTo>
                  <a:pt x="2655839" y="388536"/>
                </a:lnTo>
                <a:lnTo>
                  <a:pt x="2630297" y="393693"/>
                </a:lnTo>
                <a:lnTo>
                  <a:pt x="65616" y="393693"/>
                </a:lnTo>
                <a:lnTo>
                  <a:pt x="40075" y="388536"/>
                </a:lnTo>
                <a:lnTo>
                  <a:pt x="19218" y="374474"/>
                </a:lnTo>
                <a:lnTo>
                  <a:pt x="5156" y="353617"/>
                </a:lnTo>
                <a:lnTo>
                  <a:pt x="0" y="328076"/>
                </a:lnTo>
                <a:lnTo>
                  <a:pt x="0" y="65616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94263" y="2886862"/>
            <a:ext cx="2696210" cy="393700"/>
          </a:xfrm>
          <a:custGeom>
            <a:avLst/>
            <a:gdLst/>
            <a:ahLst/>
            <a:cxnLst/>
            <a:rect l="l" t="t" r="r" b="b"/>
            <a:pathLst>
              <a:path w="2696209" h="393700">
                <a:moveTo>
                  <a:pt x="2630309" y="0"/>
                </a:moveTo>
                <a:lnTo>
                  <a:pt x="65620" y="0"/>
                </a:lnTo>
                <a:lnTo>
                  <a:pt x="40081" y="5156"/>
                </a:lnTo>
                <a:lnTo>
                  <a:pt x="19223" y="19216"/>
                </a:lnTo>
                <a:lnTo>
                  <a:pt x="5157" y="40071"/>
                </a:lnTo>
                <a:lnTo>
                  <a:pt x="0" y="65608"/>
                </a:lnTo>
                <a:lnTo>
                  <a:pt x="0" y="328066"/>
                </a:lnTo>
                <a:lnTo>
                  <a:pt x="5157" y="353610"/>
                </a:lnTo>
                <a:lnTo>
                  <a:pt x="19223" y="374469"/>
                </a:lnTo>
                <a:lnTo>
                  <a:pt x="40081" y="388531"/>
                </a:lnTo>
                <a:lnTo>
                  <a:pt x="65620" y="393687"/>
                </a:lnTo>
                <a:lnTo>
                  <a:pt x="2630309" y="393687"/>
                </a:lnTo>
                <a:lnTo>
                  <a:pt x="2655846" y="388531"/>
                </a:lnTo>
                <a:lnTo>
                  <a:pt x="2676701" y="374469"/>
                </a:lnTo>
                <a:lnTo>
                  <a:pt x="2690761" y="353610"/>
                </a:lnTo>
                <a:lnTo>
                  <a:pt x="2695917" y="328066"/>
                </a:lnTo>
                <a:lnTo>
                  <a:pt x="2695917" y="65608"/>
                </a:lnTo>
                <a:lnTo>
                  <a:pt x="2690761" y="40071"/>
                </a:lnTo>
                <a:lnTo>
                  <a:pt x="2676701" y="19216"/>
                </a:lnTo>
                <a:lnTo>
                  <a:pt x="2655846" y="5156"/>
                </a:lnTo>
                <a:lnTo>
                  <a:pt x="263030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4263" y="2886862"/>
            <a:ext cx="2696210" cy="393700"/>
          </a:xfrm>
          <a:custGeom>
            <a:avLst/>
            <a:gdLst/>
            <a:ahLst/>
            <a:cxnLst/>
            <a:rect l="l" t="t" r="r" b="b"/>
            <a:pathLst>
              <a:path w="2696209" h="393700">
                <a:moveTo>
                  <a:pt x="0" y="65616"/>
                </a:moveTo>
                <a:lnTo>
                  <a:pt x="5156" y="40075"/>
                </a:lnTo>
                <a:lnTo>
                  <a:pt x="19218" y="19218"/>
                </a:lnTo>
                <a:lnTo>
                  <a:pt x="40075" y="5156"/>
                </a:lnTo>
                <a:lnTo>
                  <a:pt x="65616" y="0"/>
                </a:lnTo>
                <a:lnTo>
                  <a:pt x="2630297" y="0"/>
                </a:lnTo>
                <a:lnTo>
                  <a:pt x="2655839" y="5156"/>
                </a:lnTo>
                <a:lnTo>
                  <a:pt x="2676697" y="19218"/>
                </a:lnTo>
                <a:lnTo>
                  <a:pt x="2690761" y="40075"/>
                </a:lnTo>
                <a:lnTo>
                  <a:pt x="2695917" y="65616"/>
                </a:lnTo>
                <a:lnTo>
                  <a:pt x="2695917" y="328076"/>
                </a:lnTo>
                <a:lnTo>
                  <a:pt x="2690761" y="353617"/>
                </a:lnTo>
                <a:lnTo>
                  <a:pt x="2676697" y="374474"/>
                </a:lnTo>
                <a:lnTo>
                  <a:pt x="2655839" y="388537"/>
                </a:lnTo>
                <a:lnTo>
                  <a:pt x="2630297" y="393693"/>
                </a:lnTo>
                <a:lnTo>
                  <a:pt x="65616" y="393693"/>
                </a:lnTo>
                <a:lnTo>
                  <a:pt x="40075" y="388537"/>
                </a:lnTo>
                <a:lnTo>
                  <a:pt x="19218" y="374474"/>
                </a:lnTo>
                <a:lnTo>
                  <a:pt x="5156" y="353617"/>
                </a:lnTo>
                <a:lnTo>
                  <a:pt x="0" y="328076"/>
                </a:lnTo>
                <a:lnTo>
                  <a:pt x="0" y="65616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4263" y="3329762"/>
            <a:ext cx="2696210" cy="393700"/>
          </a:xfrm>
          <a:custGeom>
            <a:avLst/>
            <a:gdLst/>
            <a:ahLst/>
            <a:cxnLst/>
            <a:rect l="l" t="t" r="r" b="b"/>
            <a:pathLst>
              <a:path w="2696209" h="393700">
                <a:moveTo>
                  <a:pt x="2630309" y="0"/>
                </a:moveTo>
                <a:lnTo>
                  <a:pt x="65620" y="0"/>
                </a:lnTo>
                <a:lnTo>
                  <a:pt x="40081" y="5156"/>
                </a:lnTo>
                <a:lnTo>
                  <a:pt x="19223" y="19218"/>
                </a:lnTo>
                <a:lnTo>
                  <a:pt x="5157" y="40076"/>
                </a:lnTo>
                <a:lnTo>
                  <a:pt x="0" y="65620"/>
                </a:lnTo>
                <a:lnTo>
                  <a:pt x="0" y="328079"/>
                </a:lnTo>
                <a:lnTo>
                  <a:pt x="5157" y="353618"/>
                </a:lnTo>
                <a:lnTo>
                  <a:pt x="19223" y="374476"/>
                </a:lnTo>
                <a:lnTo>
                  <a:pt x="40081" y="388542"/>
                </a:lnTo>
                <a:lnTo>
                  <a:pt x="65620" y="393700"/>
                </a:lnTo>
                <a:lnTo>
                  <a:pt x="2630309" y="393700"/>
                </a:lnTo>
                <a:lnTo>
                  <a:pt x="2655846" y="388542"/>
                </a:lnTo>
                <a:lnTo>
                  <a:pt x="2676701" y="374476"/>
                </a:lnTo>
                <a:lnTo>
                  <a:pt x="2690761" y="353618"/>
                </a:lnTo>
                <a:lnTo>
                  <a:pt x="2695917" y="328079"/>
                </a:lnTo>
                <a:lnTo>
                  <a:pt x="2695917" y="65620"/>
                </a:lnTo>
                <a:lnTo>
                  <a:pt x="2690761" y="40076"/>
                </a:lnTo>
                <a:lnTo>
                  <a:pt x="2676701" y="19218"/>
                </a:lnTo>
                <a:lnTo>
                  <a:pt x="2655846" y="5156"/>
                </a:lnTo>
                <a:lnTo>
                  <a:pt x="263030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4263" y="3329762"/>
            <a:ext cx="2696210" cy="393700"/>
          </a:xfrm>
          <a:custGeom>
            <a:avLst/>
            <a:gdLst/>
            <a:ahLst/>
            <a:cxnLst/>
            <a:rect l="l" t="t" r="r" b="b"/>
            <a:pathLst>
              <a:path w="2696209" h="393700">
                <a:moveTo>
                  <a:pt x="0" y="65616"/>
                </a:moveTo>
                <a:lnTo>
                  <a:pt x="5156" y="40075"/>
                </a:lnTo>
                <a:lnTo>
                  <a:pt x="19218" y="19218"/>
                </a:lnTo>
                <a:lnTo>
                  <a:pt x="40075" y="5156"/>
                </a:lnTo>
                <a:lnTo>
                  <a:pt x="65616" y="0"/>
                </a:lnTo>
                <a:lnTo>
                  <a:pt x="2630297" y="0"/>
                </a:lnTo>
                <a:lnTo>
                  <a:pt x="2655839" y="5156"/>
                </a:lnTo>
                <a:lnTo>
                  <a:pt x="2676697" y="19218"/>
                </a:lnTo>
                <a:lnTo>
                  <a:pt x="2690761" y="40075"/>
                </a:lnTo>
                <a:lnTo>
                  <a:pt x="2695917" y="65616"/>
                </a:lnTo>
                <a:lnTo>
                  <a:pt x="2695917" y="328076"/>
                </a:lnTo>
                <a:lnTo>
                  <a:pt x="2690761" y="353617"/>
                </a:lnTo>
                <a:lnTo>
                  <a:pt x="2676697" y="374474"/>
                </a:lnTo>
                <a:lnTo>
                  <a:pt x="2655839" y="388537"/>
                </a:lnTo>
                <a:lnTo>
                  <a:pt x="2630297" y="393693"/>
                </a:lnTo>
                <a:lnTo>
                  <a:pt x="65616" y="393693"/>
                </a:lnTo>
                <a:lnTo>
                  <a:pt x="40075" y="388537"/>
                </a:lnTo>
                <a:lnTo>
                  <a:pt x="19218" y="374474"/>
                </a:lnTo>
                <a:lnTo>
                  <a:pt x="5156" y="353617"/>
                </a:lnTo>
                <a:lnTo>
                  <a:pt x="0" y="328076"/>
                </a:lnTo>
                <a:lnTo>
                  <a:pt x="0" y="65616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94263" y="3772674"/>
            <a:ext cx="2696210" cy="393700"/>
          </a:xfrm>
          <a:custGeom>
            <a:avLst/>
            <a:gdLst/>
            <a:ahLst/>
            <a:cxnLst/>
            <a:rect l="l" t="t" r="r" b="b"/>
            <a:pathLst>
              <a:path w="2696209" h="393700">
                <a:moveTo>
                  <a:pt x="2630309" y="0"/>
                </a:moveTo>
                <a:lnTo>
                  <a:pt x="65620" y="0"/>
                </a:lnTo>
                <a:lnTo>
                  <a:pt x="40081" y="5156"/>
                </a:lnTo>
                <a:lnTo>
                  <a:pt x="19223" y="19216"/>
                </a:lnTo>
                <a:lnTo>
                  <a:pt x="5157" y="40071"/>
                </a:lnTo>
                <a:lnTo>
                  <a:pt x="0" y="65608"/>
                </a:lnTo>
                <a:lnTo>
                  <a:pt x="0" y="328066"/>
                </a:lnTo>
                <a:lnTo>
                  <a:pt x="5157" y="353610"/>
                </a:lnTo>
                <a:lnTo>
                  <a:pt x="19223" y="374469"/>
                </a:lnTo>
                <a:lnTo>
                  <a:pt x="40081" y="388531"/>
                </a:lnTo>
                <a:lnTo>
                  <a:pt x="65620" y="393687"/>
                </a:lnTo>
                <a:lnTo>
                  <a:pt x="2630309" y="393687"/>
                </a:lnTo>
                <a:lnTo>
                  <a:pt x="2655846" y="388531"/>
                </a:lnTo>
                <a:lnTo>
                  <a:pt x="2676701" y="374469"/>
                </a:lnTo>
                <a:lnTo>
                  <a:pt x="2690761" y="353610"/>
                </a:lnTo>
                <a:lnTo>
                  <a:pt x="2695917" y="328066"/>
                </a:lnTo>
                <a:lnTo>
                  <a:pt x="2695917" y="65608"/>
                </a:lnTo>
                <a:lnTo>
                  <a:pt x="2690761" y="40071"/>
                </a:lnTo>
                <a:lnTo>
                  <a:pt x="2676701" y="19216"/>
                </a:lnTo>
                <a:lnTo>
                  <a:pt x="2655846" y="5156"/>
                </a:lnTo>
                <a:lnTo>
                  <a:pt x="263030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4263" y="3772674"/>
            <a:ext cx="2696210" cy="393700"/>
          </a:xfrm>
          <a:custGeom>
            <a:avLst/>
            <a:gdLst/>
            <a:ahLst/>
            <a:cxnLst/>
            <a:rect l="l" t="t" r="r" b="b"/>
            <a:pathLst>
              <a:path w="2696209" h="393700">
                <a:moveTo>
                  <a:pt x="0" y="65616"/>
                </a:moveTo>
                <a:lnTo>
                  <a:pt x="5156" y="40075"/>
                </a:lnTo>
                <a:lnTo>
                  <a:pt x="19218" y="19218"/>
                </a:lnTo>
                <a:lnTo>
                  <a:pt x="40075" y="5156"/>
                </a:lnTo>
                <a:lnTo>
                  <a:pt x="65616" y="0"/>
                </a:lnTo>
                <a:lnTo>
                  <a:pt x="2630297" y="0"/>
                </a:lnTo>
                <a:lnTo>
                  <a:pt x="2655839" y="5156"/>
                </a:lnTo>
                <a:lnTo>
                  <a:pt x="2676697" y="19218"/>
                </a:lnTo>
                <a:lnTo>
                  <a:pt x="2690761" y="40075"/>
                </a:lnTo>
                <a:lnTo>
                  <a:pt x="2695917" y="65616"/>
                </a:lnTo>
                <a:lnTo>
                  <a:pt x="2695917" y="328076"/>
                </a:lnTo>
                <a:lnTo>
                  <a:pt x="2690761" y="353617"/>
                </a:lnTo>
                <a:lnTo>
                  <a:pt x="2676697" y="374474"/>
                </a:lnTo>
                <a:lnTo>
                  <a:pt x="2655839" y="388537"/>
                </a:lnTo>
                <a:lnTo>
                  <a:pt x="2630297" y="393693"/>
                </a:lnTo>
                <a:lnTo>
                  <a:pt x="65616" y="393693"/>
                </a:lnTo>
                <a:lnTo>
                  <a:pt x="40075" y="388537"/>
                </a:lnTo>
                <a:lnTo>
                  <a:pt x="19218" y="374474"/>
                </a:lnTo>
                <a:lnTo>
                  <a:pt x="5156" y="353617"/>
                </a:lnTo>
                <a:lnTo>
                  <a:pt x="0" y="328076"/>
                </a:lnTo>
                <a:lnTo>
                  <a:pt x="0" y="65616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4263" y="4215574"/>
            <a:ext cx="2696210" cy="393700"/>
          </a:xfrm>
          <a:custGeom>
            <a:avLst/>
            <a:gdLst/>
            <a:ahLst/>
            <a:cxnLst/>
            <a:rect l="l" t="t" r="r" b="b"/>
            <a:pathLst>
              <a:path w="2696209" h="393700">
                <a:moveTo>
                  <a:pt x="2630309" y="0"/>
                </a:moveTo>
                <a:lnTo>
                  <a:pt x="65620" y="0"/>
                </a:lnTo>
                <a:lnTo>
                  <a:pt x="40081" y="5156"/>
                </a:lnTo>
                <a:lnTo>
                  <a:pt x="19223" y="19218"/>
                </a:lnTo>
                <a:lnTo>
                  <a:pt x="5157" y="40076"/>
                </a:lnTo>
                <a:lnTo>
                  <a:pt x="0" y="65620"/>
                </a:lnTo>
                <a:lnTo>
                  <a:pt x="0" y="328079"/>
                </a:lnTo>
                <a:lnTo>
                  <a:pt x="5157" y="353618"/>
                </a:lnTo>
                <a:lnTo>
                  <a:pt x="19223" y="374476"/>
                </a:lnTo>
                <a:lnTo>
                  <a:pt x="40081" y="388542"/>
                </a:lnTo>
                <a:lnTo>
                  <a:pt x="65620" y="393700"/>
                </a:lnTo>
                <a:lnTo>
                  <a:pt x="2630309" y="393700"/>
                </a:lnTo>
                <a:lnTo>
                  <a:pt x="2655846" y="388542"/>
                </a:lnTo>
                <a:lnTo>
                  <a:pt x="2676701" y="374476"/>
                </a:lnTo>
                <a:lnTo>
                  <a:pt x="2690761" y="353618"/>
                </a:lnTo>
                <a:lnTo>
                  <a:pt x="2695917" y="328079"/>
                </a:lnTo>
                <a:lnTo>
                  <a:pt x="2695917" y="65620"/>
                </a:lnTo>
                <a:lnTo>
                  <a:pt x="2690761" y="40076"/>
                </a:lnTo>
                <a:lnTo>
                  <a:pt x="2676701" y="19218"/>
                </a:lnTo>
                <a:lnTo>
                  <a:pt x="2655846" y="5156"/>
                </a:lnTo>
                <a:lnTo>
                  <a:pt x="263030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4263" y="4215574"/>
            <a:ext cx="2696210" cy="393700"/>
          </a:xfrm>
          <a:custGeom>
            <a:avLst/>
            <a:gdLst/>
            <a:ahLst/>
            <a:cxnLst/>
            <a:rect l="l" t="t" r="r" b="b"/>
            <a:pathLst>
              <a:path w="2696209" h="393700">
                <a:moveTo>
                  <a:pt x="0" y="65616"/>
                </a:moveTo>
                <a:lnTo>
                  <a:pt x="5156" y="40075"/>
                </a:lnTo>
                <a:lnTo>
                  <a:pt x="19218" y="19218"/>
                </a:lnTo>
                <a:lnTo>
                  <a:pt x="40075" y="5156"/>
                </a:lnTo>
                <a:lnTo>
                  <a:pt x="65616" y="0"/>
                </a:lnTo>
                <a:lnTo>
                  <a:pt x="2630297" y="0"/>
                </a:lnTo>
                <a:lnTo>
                  <a:pt x="2655839" y="5156"/>
                </a:lnTo>
                <a:lnTo>
                  <a:pt x="2676697" y="19218"/>
                </a:lnTo>
                <a:lnTo>
                  <a:pt x="2690761" y="40075"/>
                </a:lnTo>
                <a:lnTo>
                  <a:pt x="2695917" y="65616"/>
                </a:lnTo>
                <a:lnTo>
                  <a:pt x="2695917" y="328076"/>
                </a:lnTo>
                <a:lnTo>
                  <a:pt x="2690761" y="353617"/>
                </a:lnTo>
                <a:lnTo>
                  <a:pt x="2676697" y="374474"/>
                </a:lnTo>
                <a:lnTo>
                  <a:pt x="2655839" y="388537"/>
                </a:lnTo>
                <a:lnTo>
                  <a:pt x="2630297" y="393693"/>
                </a:lnTo>
                <a:lnTo>
                  <a:pt x="65616" y="393693"/>
                </a:lnTo>
                <a:lnTo>
                  <a:pt x="40075" y="388537"/>
                </a:lnTo>
                <a:lnTo>
                  <a:pt x="19218" y="374474"/>
                </a:lnTo>
                <a:lnTo>
                  <a:pt x="5156" y="353617"/>
                </a:lnTo>
                <a:lnTo>
                  <a:pt x="0" y="328076"/>
                </a:lnTo>
                <a:lnTo>
                  <a:pt x="0" y="65616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4263" y="4658486"/>
            <a:ext cx="2696210" cy="393700"/>
          </a:xfrm>
          <a:custGeom>
            <a:avLst/>
            <a:gdLst/>
            <a:ahLst/>
            <a:cxnLst/>
            <a:rect l="l" t="t" r="r" b="b"/>
            <a:pathLst>
              <a:path w="2696209" h="393700">
                <a:moveTo>
                  <a:pt x="2630309" y="0"/>
                </a:moveTo>
                <a:lnTo>
                  <a:pt x="65620" y="0"/>
                </a:lnTo>
                <a:lnTo>
                  <a:pt x="40081" y="5156"/>
                </a:lnTo>
                <a:lnTo>
                  <a:pt x="19223" y="19216"/>
                </a:lnTo>
                <a:lnTo>
                  <a:pt x="5157" y="40071"/>
                </a:lnTo>
                <a:lnTo>
                  <a:pt x="0" y="65608"/>
                </a:lnTo>
                <a:lnTo>
                  <a:pt x="0" y="328066"/>
                </a:lnTo>
                <a:lnTo>
                  <a:pt x="5157" y="353610"/>
                </a:lnTo>
                <a:lnTo>
                  <a:pt x="19223" y="374469"/>
                </a:lnTo>
                <a:lnTo>
                  <a:pt x="40081" y="388531"/>
                </a:lnTo>
                <a:lnTo>
                  <a:pt x="65620" y="393687"/>
                </a:lnTo>
                <a:lnTo>
                  <a:pt x="2630309" y="393687"/>
                </a:lnTo>
                <a:lnTo>
                  <a:pt x="2655846" y="388531"/>
                </a:lnTo>
                <a:lnTo>
                  <a:pt x="2676701" y="374469"/>
                </a:lnTo>
                <a:lnTo>
                  <a:pt x="2690761" y="353610"/>
                </a:lnTo>
                <a:lnTo>
                  <a:pt x="2695917" y="328066"/>
                </a:lnTo>
                <a:lnTo>
                  <a:pt x="2695917" y="65608"/>
                </a:lnTo>
                <a:lnTo>
                  <a:pt x="2690761" y="40071"/>
                </a:lnTo>
                <a:lnTo>
                  <a:pt x="2676701" y="19216"/>
                </a:lnTo>
                <a:lnTo>
                  <a:pt x="2655846" y="5156"/>
                </a:lnTo>
                <a:lnTo>
                  <a:pt x="263030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4263" y="4658486"/>
            <a:ext cx="2696210" cy="393700"/>
          </a:xfrm>
          <a:custGeom>
            <a:avLst/>
            <a:gdLst/>
            <a:ahLst/>
            <a:cxnLst/>
            <a:rect l="l" t="t" r="r" b="b"/>
            <a:pathLst>
              <a:path w="2696209" h="393700">
                <a:moveTo>
                  <a:pt x="0" y="65616"/>
                </a:moveTo>
                <a:lnTo>
                  <a:pt x="5156" y="40075"/>
                </a:lnTo>
                <a:lnTo>
                  <a:pt x="19218" y="19218"/>
                </a:lnTo>
                <a:lnTo>
                  <a:pt x="40075" y="5156"/>
                </a:lnTo>
                <a:lnTo>
                  <a:pt x="65616" y="0"/>
                </a:lnTo>
                <a:lnTo>
                  <a:pt x="2630297" y="0"/>
                </a:lnTo>
                <a:lnTo>
                  <a:pt x="2655839" y="5156"/>
                </a:lnTo>
                <a:lnTo>
                  <a:pt x="2676697" y="19218"/>
                </a:lnTo>
                <a:lnTo>
                  <a:pt x="2690761" y="40075"/>
                </a:lnTo>
                <a:lnTo>
                  <a:pt x="2695917" y="65616"/>
                </a:lnTo>
                <a:lnTo>
                  <a:pt x="2695917" y="328076"/>
                </a:lnTo>
                <a:lnTo>
                  <a:pt x="2690761" y="353617"/>
                </a:lnTo>
                <a:lnTo>
                  <a:pt x="2676697" y="374474"/>
                </a:lnTo>
                <a:lnTo>
                  <a:pt x="2655839" y="388537"/>
                </a:lnTo>
                <a:lnTo>
                  <a:pt x="2630297" y="393693"/>
                </a:lnTo>
                <a:lnTo>
                  <a:pt x="65616" y="393693"/>
                </a:lnTo>
                <a:lnTo>
                  <a:pt x="40075" y="388537"/>
                </a:lnTo>
                <a:lnTo>
                  <a:pt x="19218" y="374474"/>
                </a:lnTo>
                <a:lnTo>
                  <a:pt x="5156" y="353617"/>
                </a:lnTo>
                <a:lnTo>
                  <a:pt x="0" y="328076"/>
                </a:lnTo>
                <a:lnTo>
                  <a:pt x="0" y="65616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94263" y="5101386"/>
            <a:ext cx="2696210" cy="610870"/>
          </a:xfrm>
          <a:custGeom>
            <a:avLst/>
            <a:gdLst/>
            <a:ahLst/>
            <a:cxnLst/>
            <a:rect l="l" t="t" r="r" b="b"/>
            <a:pathLst>
              <a:path w="2696209" h="610870">
                <a:moveTo>
                  <a:pt x="2594140" y="0"/>
                </a:moveTo>
                <a:lnTo>
                  <a:pt x="101790" y="0"/>
                </a:lnTo>
                <a:lnTo>
                  <a:pt x="62166" y="7998"/>
                </a:lnTo>
                <a:lnTo>
                  <a:pt x="29811" y="29810"/>
                </a:lnTo>
                <a:lnTo>
                  <a:pt x="7998" y="62161"/>
                </a:lnTo>
                <a:lnTo>
                  <a:pt x="0" y="101777"/>
                </a:lnTo>
                <a:lnTo>
                  <a:pt x="0" y="508887"/>
                </a:lnTo>
                <a:lnTo>
                  <a:pt x="7998" y="548504"/>
                </a:lnTo>
                <a:lnTo>
                  <a:pt x="29811" y="580856"/>
                </a:lnTo>
                <a:lnTo>
                  <a:pt x="62166" y="602668"/>
                </a:lnTo>
                <a:lnTo>
                  <a:pt x="101790" y="610666"/>
                </a:lnTo>
                <a:lnTo>
                  <a:pt x="2594140" y="610666"/>
                </a:lnTo>
                <a:lnTo>
                  <a:pt x="2633756" y="602668"/>
                </a:lnTo>
                <a:lnTo>
                  <a:pt x="2666107" y="580856"/>
                </a:lnTo>
                <a:lnTo>
                  <a:pt x="2687919" y="548504"/>
                </a:lnTo>
                <a:lnTo>
                  <a:pt x="2695917" y="508887"/>
                </a:lnTo>
                <a:lnTo>
                  <a:pt x="2695917" y="101777"/>
                </a:lnTo>
                <a:lnTo>
                  <a:pt x="2687919" y="62161"/>
                </a:lnTo>
                <a:lnTo>
                  <a:pt x="2666107" y="29810"/>
                </a:lnTo>
                <a:lnTo>
                  <a:pt x="2633756" y="7998"/>
                </a:lnTo>
                <a:lnTo>
                  <a:pt x="2594140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4263" y="5101386"/>
            <a:ext cx="2696210" cy="610870"/>
          </a:xfrm>
          <a:custGeom>
            <a:avLst/>
            <a:gdLst/>
            <a:ahLst/>
            <a:cxnLst/>
            <a:rect l="l" t="t" r="r" b="b"/>
            <a:pathLst>
              <a:path w="2696209" h="610870">
                <a:moveTo>
                  <a:pt x="0" y="101779"/>
                </a:moveTo>
                <a:lnTo>
                  <a:pt x="7998" y="62162"/>
                </a:lnTo>
                <a:lnTo>
                  <a:pt x="29810" y="29810"/>
                </a:lnTo>
                <a:lnTo>
                  <a:pt x="62162" y="7998"/>
                </a:lnTo>
                <a:lnTo>
                  <a:pt x="101779" y="0"/>
                </a:lnTo>
                <a:lnTo>
                  <a:pt x="2594137" y="0"/>
                </a:lnTo>
                <a:lnTo>
                  <a:pt x="2633754" y="7998"/>
                </a:lnTo>
                <a:lnTo>
                  <a:pt x="2666106" y="29810"/>
                </a:lnTo>
                <a:lnTo>
                  <a:pt x="2687919" y="62162"/>
                </a:lnTo>
                <a:lnTo>
                  <a:pt x="2695917" y="101779"/>
                </a:lnTo>
                <a:lnTo>
                  <a:pt x="2695917" y="508886"/>
                </a:lnTo>
                <a:lnTo>
                  <a:pt x="2687919" y="548504"/>
                </a:lnTo>
                <a:lnTo>
                  <a:pt x="2666106" y="580856"/>
                </a:lnTo>
                <a:lnTo>
                  <a:pt x="2633754" y="602668"/>
                </a:lnTo>
                <a:lnTo>
                  <a:pt x="2594137" y="610666"/>
                </a:lnTo>
                <a:lnTo>
                  <a:pt x="101779" y="610666"/>
                </a:lnTo>
                <a:lnTo>
                  <a:pt x="62162" y="602668"/>
                </a:lnTo>
                <a:lnTo>
                  <a:pt x="29810" y="580856"/>
                </a:lnTo>
                <a:lnTo>
                  <a:pt x="7998" y="548504"/>
                </a:lnTo>
                <a:lnTo>
                  <a:pt x="0" y="508886"/>
                </a:lnTo>
                <a:lnTo>
                  <a:pt x="0" y="101779"/>
                </a:lnTo>
                <a:close/>
              </a:path>
            </a:pathLst>
          </a:custGeom>
          <a:ln w="25399">
            <a:solidFill>
              <a:srgbClr val="666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22943" y="2508719"/>
            <a:ext cx="2245360" cy="314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354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İletişim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kurabilme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81600"/>
              </a:lnSpc>
            </a:pPr>
            <a:r>
              <a:rPr sz="1600" dirty="0">
                <a:latin typeface="Calibri"/>
                <a:cs typeface="Calibri"/>
              </a:rPr>
              <a:t>Analiz ve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sentez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yapabilme  Planlama yapabilme  </a:t>
            </a:r>
            <a:r>
              <a:rPr sz="1600" spc="-15" dirty="0">
                <a:latin typeface="Calibri"/>
                <a:cs typeface="Calibri"/>
              </a:rPr>
              <a:t>Araşftrma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yapabilme</a:t>
            </a:r>
            <a:endParaRPr sz="1600">
              <a:latin typeface="Calibri"/>
              <a:cs typeface="Calibri"/>
            </a:endParaRPr>
          </a:p>
          <a:p>
            <a:pPr marL="307975" marR="300355" indent="-635" algn="ctr">
              <a:lnSpc>
                <a:spcPct val="181600"/>
              </a:lnSpc>
            </a:pPr>
            <a:r>
              <a:rPr sz="1600" dirty="0">
                <a:latin typeface="Calibri"/>
                <a:cs typeface="Calibri"/>
              </a:rPr>
              <a:t>Karar verebilme  Akıl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yürütebilme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307975" marR="300355" algn="ctr">
              <a:lnSpc>
                <a:spcPts val="1700"/>
              </a:lnSpc>
            </a:pPr>
            <a:r>
              <a:rPr sz="1600" dirty="0">
                <a:latin typeface="Calibri"/>
                <a:cs typeface="Calibri"/>
              </a:rPr>
              <a:t>Yapılacak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işi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zihinde  canlandırabilme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52374" y="877823"/>
            <a:ext cx="711136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KİŞİNİN KENDİ </a:t>
            </a:r>
            <a:r>
              <a:rPr spc="-5" dirty="0"/>
              <a:t>ÖZELLİKLERİNİ</a:t>
            </a:r>
            <a:r>
              <a:rPr spc="-35" dirty="0"/>
              <a:t> </a:t>
            </a:r>
            <a:r>
              <a:rPr spc="-30" dirty="0"/>
              <a:t>TANIMASI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940671" y="1473327"/>
            <a:ext cx="485203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BAZI BECERİLERE</a:t>
            </a:r>
            <a:r>
              <a:rPr sz="24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ÖRNEKLER-1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1945</Words>
  <Application>Microsoft Office PowerPoint</Application>
  <PresentationFormat>Ekran Gösterisi (4:3)</PresentationFormat>
  <Paragraphs>523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Office Theme</vt:lpstr>
      <vt:lpstr>                            ÇORUM   ÇALIŞMA ve İŞKURUMU İL MÜDÜRLÜĞÜ  İŞ ve MESLEK DANIŞMANI                                              Sezen KARA  </vt:lpstr>
      <vt:lpstr>İŞ ARAMA BECERİLERİ</vt:lpstr>
      <vt:lpstr>İŞKUR HİZMETLERİ</vt:lpstr>
      <vt:lpstr>İŞKUR HİZMETLERİNİN HEDEF KİTLESİ</vt:lpstr>
      <vt:lpstr>DOĞRU İŞ SEÇİMİ</vt:lpstr>
      <vt:lpstr>İŞ ARAMA BECERİLERİNİ GELİŞTİRME SÜRECİ</vt:lpstr>
      <vt:lpstr>KİŞİNİN KENDİ ÖZELLİKLERİNİ TANIMASI Şu sorulara cevap bulmaya çalışın:</vt:lpstr>
      <vt:lpstr>KİŞİNİN KENDİ ÖZELLİKLERİNİ TANIMASI</vt:lpstr>
      <vt:lpstr>KİŞİNİN KENDİ ÖZELLİKLERİNİ TANIMASI</vt:lpstr>
      <vt:lpstr>İşveren İstek ve Beklentİlerİnİn Bİlİnmesİ</vt:lpstr>
      <vt:lpstr>İşveren İstek ve Beklentilerinin Bilinmesi</vt:lpstr>
      <vt:lpstr>EDİNİLEN BİLGİLERİN DEĞERLENDİRİLMESİ</vt:lpstr>
      <vt:lpstr>İŞ OLANAKLARI HAKKINDA  BAŞVURULABİLECEK KAYNAKLAR</vt:lpstr>
      <vt:lpstr>İŞE BAŞVURU</vt:lpstr>
      <vt:lpstr>PowerPoint Sunusu</vt:lpstr>
      <vt:lpstr>İŞE BAŞVURU</vt:lpstr>
      <vt:lpstr>İŞE BAŞVURU</vt:lpstr>
      <vt:lpstr>İŞE BAŞVURU</vt:lpstr>
      <vt:lpstr>İŞE BAŞVURU</vt:lpstr>
      <vt:lpstr>İŞE BAŞVURU</vt:lpstr>
      <vt:lpstr>TAVSİYE EDİLMEYEN ÖZGEÇMİŞ-1</vt:lpstr>
      <vt:lpstr>TAVSİYE EDİLMEYEN ÖZGEÇMİŞ-2</vt:lpstr>
      <vt:lpstr>ÖZGEÇMİŞ ÖRNEĞİ-1</vt:lpstr>
      <vt:lpstr>ÖZGEÇMİŞ ÖRNEĞİ-2</vt:lpstr>
      <vt:lpstr>İŞE BAŞVURU</vt:lpstr>
      <vt:lpstr>ÖN YAZI HAZIRLARKEN DİKKAT EDİLECEK HUSUSLAR-1</vt:lpstr>
      <vt:lpstr>ÖN YAZI HAZIRLARKEN DİKKAT EDİLECEK HUSUSLAR-2</vt:lpstr>
      <vt:lpstr>ÖN YAZI ÖRNEĞİ (DENEYİMLİ)</vt:lpstr>
      <vt:lpstr>ÖN YAZI ÖRNEĞİ (YENİ MEZUN)</vt:lpstr>
      <vt:lpstr>İŞE BAŞVURU</vt:lpstr>
      <vt:lpstr>İŞE BAŞVURU İŞVEREN TARAFINDAN BEĞENİLMEYEN DAVRANIŞLAR-2</vt:lpstr>
      <vt:lpstr>İŞE BAŞVURU İŞVEREN TARAFINDAN BEĞENİLMEYEN DAVRANIŞLAR-3</vt:lpstr>
      <vt:lpstr>İŞE BAŞVURU İŞVEREN TARAFINDAN BEĞENİLMEYEN DAVRANIŞLAR-4</vt:lpstr>
      <vt:lpstr>İŞE BAŞVURU</vt:lpstr>
      <vt:lpstr>İŞE BAŞVURU</vt:lpstr>
      <vt:lpstr>İŞE BAŞVURU</vt:lpstr>
      <vt:lpstr>YENİ MEZUNLARA YÖNELTİLEN SORULAR</vt:lpstr>
      <vt:lpstr>GÖRÜŞME ESNASINDA İŞVERENE SORULABİLECEK SORULAR</vt:lpstr>
      <vt:lpstr>İŞ ARAMA SÜRESİ UZARSA?</vt:lpstr>
      <vt:lpstr>İŞ ARAMA SÜRESİ UZARSA?</vt:lpstr>
      <vt:lpstr>KURUMUMUZA KAYIT İÇİN;</vt:lpstr>
      <vt:lpstr>TEŞEKKÜRLER...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ARAMA BECERİLERİ</dc:title>
  <dc:creator>Sezen KARA</dc:creator>
  <cp:lastModifiedBy>Sezen KARA</cp:lastModifiedBy>
  <cp:revision>3</cp:revision>
  <dcterms:created xsi:type="dcterms:W3CDTF">2017-04-26T19:23:23Z</dcterms:created>
  <dcterms:modified xsi:type="dcterms:W3CDTF">2017-04-26T19:39:10Z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2017-04-26T00:00:00Z</vt:filetime>
  </property>
</Properties>
</file>